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56" r:id="rId3"/>
    <p:sldId id="257" r:id="rId4"/>
    <p:sldId id="258" r:id="rId5"/>
    <p:sldId id="259" r:id="rId6"/>
    <p:sldId id="260" r:id="rId7"/>
    <p:sldId id="261" r:id="rId8"/>
    <p:sldId id="262" r:id="rId9"/>
    <p:sldId id="263" r:id="rId10"/>
    <p:sldId id="264" r:id="rId11"/>
    <p:sldId id="265" r:id="rId12"/>
    <p:sldId id="266" r:id="rId13"/>
    <p:sldId id="273" r:id="rId14"/>
    <p:sldId id="267" r:id="rId15"/>
    <p:sldId id="268" r:id="rId16"/>
    <p:sldId id="275" r:id="rId17"/>
    <p:sldId id="274" r:id="rId18"/>
    <p:sldId id="276" r:id="rId19"/>
    <p:sldId id="277" r:id="rId2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96" y="-60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view3D>
      <c:rotX val="13"/>
      <c:rotY val="18"/>
      <c:perspective val="46"/>
    </c:view3D>
    <c:floor>
      <c:spPr>
        <a:noFill/>
        <a:ln w="9528">
          <a:solidFill>
            <a:srgbClr val="868686"/>
          </a:solidFill>
          <a:prstDash val="solid"/>
          <a:round/>
        </a:ln>
      </c:spPr>
    </c:floor>
    <c:sideWall>
      <c:spPr>
        <a:noFill/>
        <a:ln>
          <a:noFill/>
        </a:ln>
      </c:spPr>
    </c:sideWall>
    <c:backWall>
      <c:spPr>
        <a:noFill/>
        <a:ln>
          <a:noFill/>
        </a:ln>
      </c:spPr>
    </c:backWall>
    <c:plotArea>
      <c:layout/>
      <c:bar3DChart>
        <c:barDir val="col"/>
        <c:grouping val="stacked"/>
        <c:ser>
          <c:idx val="0"/>
          <c:order val="0"/>
          <c:tx>
            <c:v>Ряд1</c:v>
          </c:tx>
          <c:spPr>
            <a:solidFill>
              <a:srgbClr val="4F81BD"/>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1"/>
          <c:order val="1"/>
          <c:tx>
            <c:v>Ряд2</c:v>
          </c:tx>
          <c:spPr>
            <a:solidFill>
              <a:srgbClr val="C0504D"/>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2"/>
          <c:order val="2"/>
          <c:tx>
            <c:v>Ряд3</c:v>
          </c:tx>
          <c:spPr>
            <a:solidFill>
              <a:srgbClr val="9BBB59"/>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3"/>
          <c:order val="3"/>
          <c:tx>
            <c:v>Ряд4</c:v>
          </c:tx>
          <c:spPr>
            <a:solidFill>
              <a:srgbClr val="8064A2"/>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4"/>
          <c:order val="4"/>
          <c:tx>
            <c:v>Ряд5</c:v>
          </c:tx>
          <c:spPr>
            <a:solidFill>
              <a:srgbClr val="4BACC6"/>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56</c:v>
              </c:pt>
              <c:pt idx="1">
                <c:v>80</c:v>
              </c:pt>
              <c:pt idx="2">
                <c:v>67</c:v>
              </c:pt>
              <c:pt idx="3">
                <c:v>17</c:v>
              </c:pt>
              <c:pt idx="4">
                <c:v>15</c:v>
              </c:pt>
              <c:pt idx="5">
                <c:v>15</c:v>
              </c:pt>
              <c:pt idx="6">
                <c:v>45</c:v>
              </c:pt>
            </c:numLit>
          </c:val>
        </c:ser>
        <c:shape val="box"/>
        <c:axId val="40781312"/>
        <c:axId val="40779776"/>
        <c:axId val="0"/>
      </c:bar3DChart>
      <c:valAx>
        <c:axId val="40779776"/>
        <c:scaling>
          <c:orientation val="minMax"/>
        </c:scaling>
        <c:axPos val="l"/>
        <c:majorGridlines>
          <c:spPr>
            <a:ln w="9528">
              <a:solidFill>
                <a:srgbClr val="868686"/>
              </a:solidFill>
              <a:prstDash val="solid"/>
              <a:round/>
            </a:ln>
          </c:spPr>
        </c:majorGridlines>
        <c:numFmt formatCode="General" sourceLinked="0"/>
        <c:tickLblPos val="nextTo"/>
        <c:spPr>
          <a:noFill/>
          <a:ln w="9528">
            <a:solidFill>
              <a:srgbClr val="868686"/>
            </a:solidFill>
            <a:prstDash val="solid"/>
            <a:round/>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crossAx val="40781312"/>
        <c:crosses val="autoZero"/>
        <c:crossBetween val="between"/>
      </c:valAx>
      <c:catAx>
        <c:axId val="40781312"/>
        <c:scaling>
          <c:orientation val="minMax"/>
        </c:scaling>
        <c:axPos val="b"/>
        <c:numFmt formatCode="General" sourceLinked="0"/>
        <c:tickLblPos val="nextTo"/>
        <c:spPr>
          <a:noFill/>
          <a:ln w="9528">
            <a:solidFill>
              <a:srgbClr val="868686"/>
            </a:solidFill>
            <a:prstDash val="solid"/>
            <a:round/>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crossAx val="40779776"/>
        <c:crosses val="autoZero"/>
        <c:auto val="1"/>
        <c:lblAlgn val="ctr"/>
        <c:lblOffset val="100"/>
      </c:catAx>
      <c:spPr>
        <a:noFill/>
        <a:ln>
          <a:noFill/>
        </a:ln>
      </c:spPr>
    </c:plotArea>
    <c:plotVisOnly val="1"/>
  </c:chart>
  <c:spPr>
    <a:noFill/>
    <a:ln>
      <a:noFill/>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view3D>
      <c:rotX val="13"/>
      <c:rotY val="18"/>
      <c:perspective val="46"/>
    </c:view3D>
    <c:floor>
      <c:spPr>
        <a:noFill/>
        <a:ln w="9528">
          <a:solidFill>
            <a:srgbClr val="868686"/>
          </a:solidFill>
          <a:prstDash val="solid"/>
          <a:round/>
        </a:ln>
      </c:spPr>
    </c:floor>
    <c:sideWall>
      <c:spPr>
        <a:noFill/>
        <a:ln>
          <a:noFill/>
        </a:ln>
      </c:spPr>
    </c:sideWall>
    <c:backWall>
      <c:spPr>
        <a:noFill/>
        <a:ln>
          <a:noFill/>
        </a:ln>
      </c:spPr>
    </c:backWall>
    <c:plotArea>
      <c:layout/>
      <c:bar3DChart>
        <c:barDir val="col"/>
        <c:grouping val="standard"/>
        <c:ser>
          <c:idx val="0"/>
          <c:order val="0"/>
          <c:tx>
            <c:v>Ряд1</c:v>
          </c:tx>
          <c:spPr>
            <a:solidFill>
              <a:srgbClr val="4572A7"/>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1"/>
          <c:order val="1"/>
          <c:tx>
            <c:v>Ряд2</c:v>
          </c:tx>
          <c:spPr>
            <a:solidFill>
              <a:srgbClr val="AA4643"/>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2"/>
          <c:order val="2"/>
          <c:tx>
            <c:v>Ряд3</c:v>
          </c:tx>
          <c:spPr>
            <a:solidFill>
              <a:srgbClr val="89A54E"/>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3"/>
          <c:order val="3"/>
          <c:tx>
            <c:v>Ряд4</c:v>
          </c:tx>
          <c:spPr>
            <a:solidFill>
              <a:srgbClr val="71588F"/>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0</c:v>
              </c:pt>
              <c:pt idx="1">
                <c:v>0</c:v>
              </c:pt>
              <c:pt idx="2">
                <c:v>0</c:v>
              </c:pt>
              <c:pt idx="3">
                <c:v>0</c:v>
              </c:pt>
              <c:pt idx="4">
                <c:v>0</c:v>
              </c:pt>
              <c:pt idx="5">
                <c:v>0</c:v>
              </c:pt>
              <c:pt idx="6">
                <c:v>0</c:v>
              </c:pt>
            </c:numLit>
          </c:val>
        </c:ser>
        <c:ser>
          <c:idx val="4"/>
          <c:order val="4"/>
          <c:tx>
            <c:v>Ряд5</c:v>
          </c:tx>
          <c:spPr>
            <a:solidFill>
              <a:srgbClr val="4198AF"/>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56</c:v>
              </c:pt>
              <c:pt idx="1">
                <c:v>80</c:v>
              </c:pt>
              <c:pt idx="2">
                <c:v>67</c:v>
              </c:pt>
              <c:pt idx="3">
                <c:v>17</c:v>
              </c:pt>
              <c:pt idx="4">
                <c:v>15</c:v>
              </c:pt>
              <c:pt idx="5">
                <c:v>15</c:v>
              </c:pt>
              <c:pt idx="6">
                <c:v>45</c:v>
              </c:pt>
            </c:numLit>
          </c:val>
        </c:ser>
        <c:ser>
          <c:idx val="5"/>
          <c:order val="5"/>
          <c:tx>
            <c:v>Ряд6</c:v>
          </c:tx>
          <c:spPr>
            <a:solidFill>
              <a:srgbClr val="DB843D"/>
            </a:solidFill>
            <a:ln>
              <a:noFill/>
            </a:ln>
          </c:spPr>
          <c:cat>
            <c:strLit>
              <c:ptCount val="7"/>
              <c:pt idx="0">
                <c:v>    Знаете ли вы, что такое патриотизм?</c:v>
              </c:pt>
              <c:pt idx="1">
                <c:v>   Знаете ли вы, кто такие ветераны ВОВ, труженики тыла?</c:v>
              </c:pt>
              <c:pt idx="2">
                <c:v>Знаете ли вы героев Советского союза наших земляков?</c:v>
              </c:pt>
              <c:pt idx="3">
                <c:v>  Знаете ли вы сколько человек ушли на фронт из  Урманчеевского сельского поселения ?</c:v>
              </c:pt>
              <c:pt idx="4">
                <c:v>   Знаете ли вы сколько человек Урманчеевского сельского поселения погибли на полях сражения ?</c:v>
              </c:pt>
              <c:pt idx="5">
                <c:v>  Знаете ли вы сколько человек Урманчеевского сельского поселения вернулись домой ?</c:v>
              </c:pt>
              <c:pt idx="6">
                <c:v>     Знаете ли вы чем занимались труженики тыла во время войны?</c:v>
              </c:pt>
            </c:strLit>
          </c:cat>
          <c:val>
            <c:numLit>
              <c:formatCode>General</c:formatCode>
              <c:ptCount val="7"/>
              <c:pt idx="0">
                <c:v>87</c:v>
              </c:pt>
              <c:pt idx="1">
                <c:v>100</c:v>
              </c:pt>
              <c:pt idx="2">
                <c:v>93</c:v>
              </c:pt>
              <c:pt idx="3">
                <c:v>47</c:v>
              </c:pt>
              <c:pt idx="4">
                <c:v>52</c:v>
              </c:pt>
              <c:pt idx="5">
                <c:v>55</c:v>
              </c:pt>
              <c:pt idx="6">
                <c:v>94</c:v>
              </c:pt>
            </c:numLit>
          </c:val>
        </c:ser>
        <c:shape val="box"/>
        <c:axId val="50166400"/>
        <c:axId val="50164864"/>
        <c:axId val="40754688"/>
      </c:bar3DChart>
      <c:valAx>
        <c:axId val="50164864"/>
        <c:scaling>
          <c:orientation val="minMax"/>
        </c:scaling>
        <c:axPos val="l"/>
        <c:majorGridlines>
          <c:spPr>
            <a:ln w="9528">
              <a:solidFill>
                <a:srgbClr val="868686"/>
              </a:solidFill>
              <a:prstDash val="solid"/>
              <a:round/>
            </a:ln>
          </c:spPr>
        </c:majorGridlines>
        <c:numFmt formatCode="General" sourceLinked="0"/>
        <c:tickLblPos val="nextTo"/>
        <c:spPr>
          <a:noFill/>
          <a:ln w="9528">
            <a:solidFill>
              <a:srgbClr val="868686"/>
            </a:solidFill>
            <a:prstDash val="solid"/>
            <a:round/>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crossAx val="50166400"/>
        <c:crosses val="autoZero"/>
        <c:crossBetween val="between"/>
      </c:valAx>
      <c:catAx>
        <c:axId val="50166400"/>
        <c:scaling>
          <c:orientation val="minMax"/>
        </c:scaling>
        <c:axPos val="b"/>
        <c:numFmt formatCode="General" sourceLinked="0"/>
        <c:tickLblPos val="nextTo"/>
        <c:spPr>
          <a:noFill/>
          <a:ln w="9528">
            <a:solidFill>
              <a:srgbClr val="868686"/>
            </a:solidFill>
            <a:prstDash val="solid"/>
            <a:round/>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crossAx val="50164864"/>
        <c:crosses val="autoZero"/>
        <c:auto val="1"/>
        <c:lblAlgn val="ctr"/>
        <c:lblOffset val="100"/>
      </c:catAx>
      <c:serAx>
        <c:axId val="40754688"/>
        <c:scaling>
          <c:orientation val="minMax"/>
        </c:scaling>
        <c:delete val="1"/>
        <c:axPos val="b"/>
        <c:numFmt formatCode="General" sourceLinked="0"/>
        <c:tickLblPos val="none"/>
        <c:crossAx val="50164864"/>
        <c:crosses val="autoZero"/>
      </c:serAx>
      <c:spPr>
        <a:noFill/>
        <a:ln>
          <a:noFill/>
        </a:ln>
      </c:spPr>
    </c:plotArea>
    <c:plotVisOnly val="1"/>
  </c:chart>
  <c:spPr>
    <a:noFill/>
    <a:ln>
      <a:noFill/>
    </a:ln>
  </c:spPr>
  <c:txPr>
    <a:bodyPr lIns="0" tIns="0" rIns="0" bIns="0"/>
    <a:lstStyle/>
    <a:p>
      <a:pPr marL="0" marR="0" indent="0" algn="ctr" defTabSz="914400" fontAlgn="auto" hangingPunct="1">
        <a:lnSpc>
          <a:spcPct val="100000"/>
        </a:lnSpc>
        <a:spcBef>
          <a:spcPts val="0"/>
        </a:spcBef>
        <a:spcAft>
          <a:spcPts val="0"/>
        </a:spcAft>
        <a:tabLst/>
        <a:defRPr lang="ru-RU" sz="1000" b="0" i="0" u="none" strike="noStrike" kern="1200" baseline="0">
          <a:solidFill>
            <a:srgbClr val="000000"/>
          </a:solidFill>
          <a:latin typeface="Calibri"/>
        </a:defRPr>
      </a:pPr>
      <a:endParaRPr lang="ru-RU"/>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Верхний колонтитул 1"/>
          <p:cNvSpPr txBox="1">
            <a:spLocks noGrp="1"/>
          </p:cNvSpPr>
          <p:nvPr>
            <p:ph type="hdr" sz="quarter"/>
          </p:nvPr>
        </p:nvSpPr>
        <p:spPr>
          <a:xfrm>
            <a:off x="0" y="0"/>
            <a:ext cx="2949998" cy="496004"/>
          </a:xfrm>
          <a:prstGeom prst="rect">
            <a:avLst/>
          </a:prstGeom>
          <a:noFill/>
          <a:ln>
            <a:noFill/>
          </a:ln>
        </p:spPr>
        <p:txBody>
          <a:bodyPr vert="horz" wrap="square" lIns="82471" tIns="41231" rIns="82471" bIns="41231" anchor="t" anchorCtr="0" compatLnSpc="0"/>
          <a:lstStyle/>
          <a:p>
            <a:pP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3" name="Дата 2"/>
          <p:cNvSpPr txBox="1">
            <a:spLocks noGrp="1"/>
          </p:cNvSpPr>
          <p:nvPr>
            <p:ph type="dt" sz="quarter" idx="1"/>
          </p:nvPr>
        </p:nvSpPr>
        <p:spPr>
          <a:xfrm>
            <a:off x="3847651" y="0"/>
            <a:ext cx="2949998" cy="496004"/>
          </a:xfrm>
          <a:prstGeom prst="rect">
            <a:avLst/>
          </a:prstGeom>
          <a:noFill/>
          <a:ln>
            <a:noFill/>
          </a:ln>
        </p:spPr>
        <p:txBody>
          <a:bodyPr vert="horz" wrap="square" lIns="82471" tIns="41231" rIns="82471" bIns="41231" anchor="t" anchorCtr="0" compatLnSpc="0"/>
          <a:lstStyle/>
          <a:p>
            <a:pPr algn="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4" name="Нижний колонтитул 3"/>
          <p:cNvSpPr txBox="1">
            <a:spLocks noGrp="1"/>
          </p:cNvSpPr>
          <p:nvPr>
            <p:ph type="ftr" sz="quarter" idx="2"/>
          </p:nvPr>
        </p:nvSpPr>
        <p:spPr>
          <a:xfrm>
            <a:off x="0" y="9430473"/>
            <a:ext cx="2949998" cy="496004"/>
          </a:xfrm>
          <a:prstGeom prst="rect">
            <a:avLst/>
          </a:prstGeom>
          <a:noFill/>
          <a:ln>
            <a:noFill/>
          </a:ln>
        </p:spPr>
        <p:txBody>
          <a:bodyPr vert="horz" wrap="square" lIns="82471" tIns="41231" rIns="82471" bIns="41231" anchor="b" anchorCtr="0" compatLnSpc="0"/>
          <a:lstStyle/>
          <a:p>
            <a:pP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5" name="Номер слайда 4"/>
          <p:cNvSpPr txBox="1">
            <a:spLocks noGrp="1"/>
          </p:cNvSpPr>
          <p:nvPr>
            <p:ph type="sldNum" sz="quarter" idx="3"/>
          </p:nvPr>
        </p:nvSpPr>
        <p:spPr>
          <a:xfrm>
            <a:off x="3847651" y="9430473"/>
            <a:ext cx="2949998" cy="496004"/>
          </a:xfrm>
          <a:prstGeom prst="rect">
            <a:avLst/>
          </a:prstGeom>
          <a:noFill/>
          <a:ln>
            <a:noFill/>
          </a:ln>
        </p:spPr>
        <p:txBody>
          <a:bodyPr vert="horz" wrap="square" lIns="82471" tIns="41231" rIns="82471" bIns="41231" anchor="b" anchorCtr="0" compatLnSpc="0"/>
          <a:lstStyle/>
          <a:p>
            <a:pPr algn="r" defTabSz="837865" hangingPunct="0">
              <a:defRPr sz="1400" b="0" i="0" u="none" strike="noStrike" kern="0" cap="none" spc="0" baseline="0">
                <a:solidFill>
                  <a:srgbClr val="000000"/>
                </a:solidFill>
                <a:uFillTx/>
              </a:defRPr>
            </a:pPr>
            <a:fld id="{836505A3-73D4-47D5-A516-5719A365F839}" type="slidenum">
              <a:rPr/>
              <a:pPr algn="r" defTabSz="837865" hangingPunct="0">
                <a:defRPr sz="1400" b="0" i="0" u="none" strike="noStrike" kern="0" cap="none" spc="0" baseline="0">
                  <a:solidFill>
                    <a:srgbClr val="000000"/>
                  </a:solidFill>
                  <a:uFillTx/>
                </a:defRPr>
              </a:pPr>
              <a:t>‹#›</a:t>
            </a:fld>
            <a:endParaRPr lang="ru-RU" sz="1300" dirty="0">
              <a:solidFill>
                <a:srgbClr val="000000"/>
              </a:solidFill>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Образ слайда 1"/>
          <p:cNvSpPr>
            <a:spLocks noGrp="1" noRot="1" noChangeAspect="1"/>
          </p:cNvSpPr>
          <p:nvPr>
            <p:ph type="sldImg" idx="2"/>
          </p:nvPr>
        </p:nvSpPr>
        <p:spPr>
          <a:xfrm>
            <a:off x="90488" y="754063"/>
            <a:ext cx="6616700" cy="3722687"/>
          </a:xfrm>
          <a:prstGeom prst="rect">
            <a:avLst/>
          </a:prstGeom>
          <a:noFill/>
          <a:ln>
            <a:noFill/>
            <a:prstDash val="solid"/>
          </a:ln>
        </p:spPr>
      </p:sp>
      <p:sp>
        <p:nvSpPr>
          <p:cNvPr id="3" name="Заметки 2"/>
          <p:cNvSpPr txBox="1">
            <a:spLocks noGrp="1"/>
          </p:cNvSpPr>
          <p:nvPr>
            <p:ph type="body" sz="quarter" idx="3"/>
          </p:nvPr>
        </p:nvSpPr>
        <p:spPr>
          <a:xfrm>
            <a:off x="679795" y="4715070"/>
            <a:ext cx="5438050" cy="4466733"/>
          </a:xfrm>
          <a:prstGeom prst="rect">
            <a:avLst/>
          </a:prstGeom>
          <a:noFill/>
          <a:ln>
            <a:noFill/>
          </a:ln>
        </p:spPr>
        <p:txBody>
          <a:bodyPr vert="horz" wrap="square" lIns="0" tIns="0" rIns="0" bIns="0" anchor="t" anchorCtr="0" compatLnSpc="1"/>
          <a:lstStyle/>
          <a:p>
            <a:pPr lvl="0"/>
            <a:endParaRPr lang="ru-RU"/>
          </a:p>
        </p:txBody>
      </p:sp>
      <p:sp>
        <p:nvSpPr>
          <p:cNvPr id="4" name="Верхний колонтитул 3"/>
          <p:cNvSpPr txBox="1">
            <a:spLocks noGrp="1"/>
          </p:cNvSpPr>
          <p:nvPr>
            <p:ph type="hdr" sz="quarter"/>
          </p:nvPr>
        </p:nvSpPr>
        <p:spPr>
          <a:xfrm>
            <a:off x="0" y="0"/>
            <a:ext cx="2949998" cy="496004"/>
          </a:xfrm>
          <a:prstGeom prst="rect">
            <a:avLst/>
          </a:prstGeom>
          <a:noFill/>
          <a:ln>
            <a:noFill/>
          </a:ln>
        </p:spPr>
        <p:txBody>
          <a:bodyPr vert="horz" wrap="square" lIns="0" tIns="0" rIns="0" bIns="0" anchor="t" anchorCtr="0" compatLnSpc="1"/>
          <a:lstStyle>
            <a:lvl1pPr marL="0" marR="0" lvl="0" indent="0" algn="l"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5" name="Дата 4"/>
          <p:cNvSpPr txBox="1">
            <a:spLocks noGrp="1"/>
          </p:cNvSpPr>
          <p:nvPr>
            <p:ph type="dt" idx="1"/>
          </p:nvPr>
        </p:nvSpPr>
        <p:spPr>
          <a:xfrm>
            <a:off x="3847651" y="0"/>
            <a:ext cx="2949998" cy="496004"/>
          </a:xfrm>
          <a:prstGeom prst="rect">
            <a:avLst/>
          </a:prstGeom>
          <a:noFill/>
          <a:ln>
            <a:noFill/>
          </a:ln>
        </p:spPr>
        <p:txBody>
          <a:bodyPr vert="horz" wrap="square" lIns="0" tIns="0" rIns="0" bIns="0" anchor="t" anchorCtr="0" compatLnSpc="1"/>
          <a:lstStyle>
            <a:lvl1pPr marL="0" marR="0" lvl="0" indent="0" algn="r"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6" name="Нижний колонтитул 5"/>
          <p:cNvSpPr txBox="1">
            <a:spLocks noGrp="1"/>
          </p:cNvSpPr>
          <p:nvPr>
            <p:ph type="ftr" sz="quarter" idx="4"/>
          </p:nvPr>
        </p:nvSpPr>
        <p:spPr>
          <a:xfrm>
            <a:off x="0" y="9430473"/>
            <a:ext cx="2949998" cy="496004"/>
          </a:xfrm>
          <a:prstGeom prst="rect">
            <a:avLst/>
          </a:prstGeom>
          <a:noFill/>
          <a:ln>
            <a:noFill/>
          </a:ln>
        </p:spPr>
        <p:txBody>
          <a:bodyPr vert="horz" wrap="square" lIns="0" tIns="0" rIns="0" bIns="0" anchor="b" anchorCtr="0" compatLnSpc="1"/>
          <a:lstStyle>
            <a:lvl1pPr marL="0" marR="0" lvl="0" indent="0" algn="l"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7" name="Номер слайда 6"/>
          <p:cNvSpPr txBox="1">
            <a:spLocks noGrp="1"/>
          </p:cNvSpPr>
          <p:nvPr>
            <p:ph type="sldNum" sz="quarter" idx="5"/>
          </p:nvPr>
        </p:nvSpPr>
        <p:spPr>
          <a:xfrm>
            <a:off x="3847651" y="9430473"/>
            <a:ext cx="2949998" cy="496004"/>
          </a:xfrm>
          <a:prstGeom prst="rect">
            <a:avLst/>
          </a:prstGeom>
          <a:noFill/>
          <a:ln>
            <a:noFill/>
          </a:ln>
        </p:spPr>
        <p:txBody>
          <a:bodyPr vert="horz" wrap="square" lIns="0" tIns="0" rIns="0" bIns="0" anchor="b" anchorCtr="0" compatLnSpc="1"/>
          <a:lstStyle>
            <a:lvl1pPr marL="0" marR="0" lvl="0" indent="0" algn="r"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117D7872-866C-4A7F-A27D-6CE19AD23842}" type="slidenum">
              <a:rPr/>
              <a:pPr lvl="0"/>
              <a:t>‹#›</a:t>
            </a:fld>
            <a:endParaRPr lang="ru-RU"/>
          </a:p>
        </p:txBody>
      </p:sp>
    </p:spTree>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ru-RU" sz="20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54063"/>
            <a:ext cx="6615112" cy="3722687"/>
          </a:xfrm>
          <a:solidFill>
            <a:srgbClr val="4F81BD"/>
          </a:solidFill>
          <a:ln w="25402">
            <a:solidFill>
              <a:srgbClr val="385D8A"/>
            </a:solidFill>
            <a:prstDash val="solid"/>
          </a:ln>
        </p:spPr>
      </p:sp>
      <p:sp>
        <p:nvSpPr>
          <p:cNvPr id="3" name="Заметки 2"/>
          <p:cNvSpPr txBox="1">
            <a:spLocks noGrp="1"/>
          </p:cNvSpPr>
          <p:nvPr>
            <p:ph type="body" sz="quarter" idx="1"/>
          </p:nvPr>
        </p:nvSpPr>
        <p:spPr>
          <a:xfrm>
            <a:off x="679795" y="4715071"/>
            <a:ext cx="5438050" cy="4467064"/>
          </a:xfrm>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txBox="1">
            <a:spLocks noGrp="1"/>
          </p:cNvSpPr>
          <p:nvPr>
            <p:ph type="ctrTitle"/>
          </p:nvPr>
        </p:nvSpPr>
        <p:spPr>
          <a:xfrm>
            <a:off x="914400" y="2130423"/>
            <a:ext cx="10363196" cy="1470026"/>
          </a:xfrm>
        </p:spPr>
        <p:txBody>
          <a:bodyPr/>
          <a:lstStyle>
            <a:lvl1pPr>
              <a:defRPr/>
            </a:lvl1pPr>
          </a:lstStyle>
          <a:p>
            <a:pPr lvl="0"/>
            <a:r>
              <a:rPr lang="ru-RU"/>
              <a:t>Образец заголовка</a:t>
            </a:r>
          </a:p>
        </p:txBody>
      </p:sp>
      <p:sp>
        <p:nvSpPr>
          <p:cNvPr id="3" name="Подзаголовок 2"/>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ru-RU"/>
              <a:t>Образец подзаголовка</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8697909" y="1604964"/>
            <a:ext cx="2884483" cy="4525959"/>
          </a:xfrm>
        </p:spPr>
        <p:txBody>
          <a:bodyPr vert="eaVert"/>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a:xfrm>
            <a:off x="41276" y="1604964"/>
            <a:ext cx="8504240" cy="4525959"/>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txBox="1">
            <a:spLocks noGrp="1"/>
          </p:cNvSpPr>
          <p:nvPr>
            <p:ph type="ctrTitle"/>
          </p:nvPr>
        </p:nvSpPr>
        <p:spPr>
          <a:xfrm>
            <a:off x="914400" y="2130423"/>
            <a:ext cx="10363196" cy="1470026"/>
          </a:xfrm>
        </p:spPr>
        <p:txBody>
          <a:bodyPr/>
          <a:lstStyle>
            <a:lvl1pPr>
              <a:defRPr/>
            </a:lvl1pPr>
          </a:lstStyle>
          <a:p>
            <a:pPr lvl="0"/>
            <a:r>
              <a:rPr lang="ru-RU"/>
              <a:t>Образец заголовка</a:t>
            </a:r>
          </a:p>
        </p:txBody>
      </p:sp>
      <p:sp>
        <p:nvSpPr>
          <p:cNvPr id="3" name="Подзаголовок 2"/>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ru-RU"/>
              <a:t>Образец подзаголовка</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963613" y="4406895"/>
            <a:ext cx="10363196" cy="1362071"/>
          </a:xfrm>
        </p:spPr>
        <p:txBody>
          <a:bodyPr anchorCtr="0"/>
          <a:lstStyle>
            <a:lvl1pPr algn="l">
              <a:defRPr sz="4000" b="1" cap="all"/>
            </a:lvl1pPr>
          </a:lstStyle>
          <a:p>
            <a:pPr lvl="0"/>
            <a:r>
              <a:rPr lang="ru-RU"/>
              <a:t>Образец заголовка</a:t>
            </a:r>
          </a:p>
        </p:txBody>
      </p:sp>
      <p:sp>
        <p:nvSpPr>
          <p:cNvPr id="3" name="Текст 2"/>
          <p:cNvSpPr txBox="1">
            <a:spLocks noGrp="1"/>
          </p:cNvSpPr>
          <p:nvPr>
            <p:ph type="body" idx="1"/>
          </p:nvPr>
        </p:nvSpPr>
        <p:spPr>
          <a:xfrm>
            <a:off x="963613" y="2906713"/>
            <a:ext cx="10363196" cy="1500182"/>
          </a:xfrm>
        </p:spPr>
        <p:txBody>
          <a:bodyPr anchor="b"/>
          <a:lstStyle>
            <a:lvl1pPr marL="0" indent="0">
              <a:buNone/>
              <a:defRPr sz="2000">
                <a:solidFill>
                  <a:srgbClr val="898989"/>
                </a:solidFill>
              </a:defRPr>
            </a:lvl1pPr>
          </a:lstStyle>
          <a:p>
            <a:pPr lvl="0"/>
            <a:r>
              <a:rPr lang="ru-RU"/>
              <a:t>Образец текста</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a:xfrm>
            <a:off x="609603" y="1600200"/>
            <a:ext cx="5410203" cy="5068884"/>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txBox="1">
            <a:spLocks noGrp="1"/>
          </p:cNvSpPr>
          <p:nvPr>
            <p:ph idx="2"/>
          </p:nvPr>
        </p:nvSpPr>
        <p:spPr>
          <a:xfrm>
            <a:off x="6172200" y="1600200"/>
            <a:ext cx="5410203" cy="5068884"/>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4640"/>
            <a:ext cx="10972800" cy="1143000"/>
          </a:xfrm>
        </p:spPr>
        <p:txBody>
          <a:bodyPr/>
          <a:lstStyle>
            <a:lvl1pPr>
              <a:defRPr/>
            </a:lvl1pPr>
          </a:lstStyle>
          <a:p>
            <a:pPr lvl="0"/>
            <a:r>
              <a:rPr lang="ru-RU"/>
              <a:t>Образец заголовка</a:t>
            </a:r>
          </a:p>
        </p:txBody>
      </p:sp>
      <p:sp>
        <p:nvSpPr>
          <p:cNvPr id="3" name="Текст 2"/>
          <p:cNvSpPr txBox="1">
            <a:spLocks noGrp="1"/>
          </p:cNvSpPr>
          <p:nvPr>
            <p:ph type="body" idx="1"/>
          </p:nvPr>
        </p:nvSpPr>
        <p:spPr>
          <a:xfrm>
            <a:off x="609603" y="1535113"/>
            <a:ext cx="5386392" cy="639759"/>
          </a:xfrm>
        </p:spPr>
        <p:txBody>
          <a:bodyPr anchor="b"/>
          <a:lstStyle>
            <a:lvl1pPr marL="0" indent="0">
              <a:buNone/>
              <a:defRPr sz="2400" b="1"/>
            </a:lvl1pPr>
          </a:lstStyle>
          <a:p>
            <a:pPr lvl="0"/>
            <a:r>
              <a:rPr lang="ru-RU"/>
              <a:t>Образец текста</a:t>
            </a:r>
          </a:p>
        </p:txBody>
      </p:sp>
      <p:sp>
        <p:nvSpPr>
          <p:cNvPr id="4" name="Содержимое 3"/>
          <p:cNvSpPr txBox="1">
            <a:spLocks noGrp="1"/>
          </p:cNvSpPr>
          <p:nvPr>
            <p:ph idx="2"/>
          </p:nvPr>
        </p:nvSpPr>
        <p:spPr>
          <a:xfrm>
            <a:off x="609603" y="2174872"/>
            <a:ext cx="5386392"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txBox="1">
            <a:spLocks noGrp="1"/>
          </p:cNvSpPr>
          <p:nvPr>
            <p:ph type="body" idx="3"/>
          </p:nvPr>
        </p:nvSpPr>
        <p:spPr>
          <a:xfrm>
            <a:off x="6192838" y="1535113"/>
            <a:ext cx="5389565" cy="639759"/>
          </a:xfrm>
        </p:spPr>
        <p:txBody>
          <a:bodyPr anchor="b"/>
          <a:lstStyle>
            <a:lvl1pPr marL="0" indent="0">
              <a:buNone/>
              <a:defRPr sz="2400" b="1"/>
            </a:lvl1pPr>
          </a:lstStyle>
          <a:p>
            <a:pPr lvl="0"/>
            <a:r>
              <a:rPr lang="ru-RU"/>
              <a:t>Образец текста</a:t>
            </a:r>
          </a:p>
        </p:txBody>
      </p:sp>
      <p:sp>
        <p:nvSpPr>
          <p:cNvPr id="6" name="Содержимое 5"/>
          <p:cNvSpPr txBox="1">
            <a:spLocks noGrp="1"/>
          </p:cNvSpPr>
          <p:nvPr>
            <p:ph idx="4"/>
          </p:nvPr>
        </p:nvSpPr>
        <p:spPr>
          <a:xfrm>
            <a:off x="6192838" y="2174872"/>
            <a:ext cx="5389565"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3048"/>
            <a:ext cx="4011609" cy="1162046"/>
          </a:xfrm>
        </p:spPr>
        <p:txBody>
          <a:bodyPr anchor="b" anchorCtr="0"/>
          <a:lstStyle>
            <a:lvl1pPr algn="l">
              <a:defRPr sz="2000" b="1"/>
            </a:lvl1pPr>
          </a:lstStyle>
          <a:p>
            <a:pPr lvl="0"/>
            <a:r>
              <a:rPr lang="ru-RU"/>
              <a:t>Образец заголовка</a:t>
            </a:r>
          </a:p>
        </p:txBody>
      </p:sp>
      <p:sp>
        <p:nvSpPr>
          <p:cNvPr id="3" name="Содержимое 2"/>
          <p:cNvSpPr txBox="1">
            <a:spLocks noGrp="1"/>
          </p:cNvSpPr>
          <p:nvPr>
            <p:ph idx="1"/>
          </p:nvPr>
        </p:nvSpPr>
        <p:spPr>
          <a:xfrm>
            <a:off x="4767260" y="273048"/>
            <a:ext cx="6815132" cy="5853110"/>
          </a:xfrm>
        </p:spPr>
        <p:txBody>
          <a:bodyPr/>
          <a:lstStyle>
            <a:lvl1pPr>
              <a:defRPr/>
            </a:lvl1pPr>
            <a:lvl2pPr>
              <a:defRPr sz="2800"/>
            </a:lvl2pPr>
            <a:lvl3pPr>
              <a:defRPr sz="2400"/>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txBox="1">
            <a:spLocks noGrp="1"/>
          </p:cNvSpPr>
          <p:nvPr>
            <p:ph type="body" idx="2"/>
          </p:nvPr>
        </p:nvSpPr>
        <p:spPr>
          <a:xfrm>
            <a:off x="609603" y="1435095"/>
            <a:ext cx="4011609" cy="46910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2389190" y="4800600"/>
            <a:ext cx="7315200" cy="566735"/>
          </a:xfrm>
        </p:spPr>
        <p:txBody>
          <a:bodyPr anchor="b" anchorCtr="0"/>
          <a:lstStyle>
            <a:lvl1pPr algn="l">
              <a:defRPr sz="2000" b="1"/>
            </a:lvl1pPr>
          </a:lstStyle>
          <a:p>
            <a:pPr lvl="0"/>
            <a:r>
              <a:rPr lang="ru-RU"/>
              <a:t>Образец заголовка</a:t>
            </a:r>
          </a:p>
        </p:txBody>
      </p:sp>
      <p:sp>
        <p:nvSpPr>
          <p:cNvPr id="3" name="Рисунок 2"/>
          <p:cNvSpPr txBox="1">
            <a:spLocks noGrp="1"/>
          </p:cNvSpPr>
          <p:nvPr>
            <p:ph type="pic" idx="1"/>
          </p:nvPr>
        </p:nvSpPr>
        <p:spPr>
          <a:xfrm>
            <a:off x="2389190" y="612776"/>
            <a:ext cx="7315200" cy="4114800"/>
          </a:xfrm>
        </p:spPr>
        <p:txBody>
          <a:bodyPr/>
          <a:lstStyle>
            <a:lvl1pPr marL="0" indent="0">
              <a:buNone/>
              <a:defRPr/>
            </a:lvl1pPr>
          </a:lstStyle>
          <a:p>
            <a:pPr lvl="0"/>
            <a:endParaRPr lang="ru-RU"/>
          </a:p>
        </p:txBody>
      </p:sp>
      <p:sp>
        <p:nvSpPr>
          <p:cNvPr id="4" name="Текст 3"/>
          <p:cNvSpPr txBox="1">
            <a:spLocks noGrp="1"/>
          </p:cNvSpPr>
          <p:nvPr>
            <p:ph type="body" idx="2"/>
          </p:nvPr>
        </p:nvSpPr>
        <p:spPr>
          <a:xfrm>
            <a:off x="2389190" y="5367335"/>
            <a:ext cx="7315200" cy="8048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8842376" y="908054"/>
            <a:ext cx="2743200" cy="5761040"/>
          </a:xfrm>
        </p:spPr>
        <p:txBody>
          <a:bodyPr vert="eaVert"/>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a:xfrm>
            <a:off x="609603" y="908054"/>
            <a:ext cx="8080379" cy="5761040"/>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963613" y="4406895"/>
            <a:ext cx="10363196" cy="1362071"/>
          </a:xfrm>
        </p:spPr>
        <p:txBody>
          <a:bodyPr anchorCtr="0"/>
          <a:lstStyle>
            <a:lvl1pPr algn="l">
              <a:defRPr sz="4000" b="1" cap="all"/>
            </a:lvl1pPr>
          </a:lstStyle>
          <a:p>
            <a:pPr lvl="0"/>
            <a:r>
              <a:rPr lang="ru-RU"/>
              <a:t>Образец заголовка</a:t>
            </a:r>
          </a:p>
        </p:txBody>
      </p:sp>
      <p:sp>
        <p:nvSpPr>
          <p:cNvPr id="3" name="Текст 2"/>
          <p:cNvSpPr txBox="1">
            <a:spLocks noGrp="1"/>
          </p:cNvSpPr>
          <p:nvPr>
            <p:ph type="body" idx="1"/>
          </p:nvPr>
        </p:nvSpPr>
        <p:spPr>
          <a:xfrm>
            <a:off x="963613" y="2906713"/>
            <a:ext cx="10363196" cy="1500182"/>
          </a:xfrm>
        </p:spPr>
        <p:txBody>
          <a:bodyPr anchor="b"/>
          <a:lstStyle>
            <a:lvl1pPr marL="0" indent="0">
              <a:buNone/>
              <a:defRPr sz="2000">
                <a:solidFill>
                  <a:srgbClr val="898989"/>
                </a:solidFill>
              </a:defRPr>
            </a:lvl1pPr>
          </a:lstStyle>
          <a:p>
            <a:pPr lvl="0"/>
            <a:r>
              <a:rPr lang="ru-RU"/>
              <a:t>Образец текста</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a:xfrm>
            <a:off x="609603" y="1604964"/>
            <a:ext cx="5410203" cy="4525959"/>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txBox="1">
            <a:spLocks noGrp="1"/>
          </p:cNvSpPr>
          <p:nvPr>
            <p:ph idx="2"/>
          </p:nvPr>
        </p:nvSpPr>
        <p:spPr>
          <a:xfrm>
            <a:off x="6172200" y="1604964"/>
            <a:ext cx="5410203" cy="4525959"/>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4640"/>
            <a:ext cx="10972800" cy="1143000"/>
          </a:xfrm>
        </p:spPr>
        <p:txBody>
          <a:bodyPr/>
          <a:lstStyle>
            <a:lvl1pPr>
              <a:defRPr/>
            </a:lvl1pPr>
          </a:lstStyle>
          <a:p>
            <a:pPr lvl="0"/>
            <a:r>
              <a:rPr lang="ru-RU"/>
              <a:t>Образец заголовка</a:t>
            </a:r>
          </a:p>
        </p:txBody>
      </p:sp>
      <p:sp>
        <p:nvSpPr>
          <p:cNvPr id="3" name="Текст 2"/>
          <p:cNvSpPr txBox="1">
            <a:spLocks noGrp="1"/>
          </p:cNvSpPr>
          <p:nvPr>
            <p:ph type="body" idx="1"/>
          </p:nvPr>
        </p:nvSpPr>
        <p:spPr>
          <a:xfrm>
            <a:off x="609603" y="1535113"/>
            <a:ext cx="5386392" cy="639759"/>
          </a:xfrm>
        </p:spPr>
        <p:txBody>
          <a:bodyPr anchor="b"/>
          <a:lstStyle>
            <a:lvl1pPr marL="0" indent="0">
              <a:buNone/>
              <a:defRPr sz="2400" b="1"/>
            </a:lvl1pPr>
          </a:lstStyle>
          <a:p>
            <a:pPr lvl="0"/>
            <a:r>
              <a:rPr lang="ru-RU"/>
              <a:t>Образец текста</a:t>
            </a:r>
          </a:p>
        </p:txBody>
      </p:sp>
      <p:sp>
        <p:nvSpPr>
          <p:cNvPr id="4" name="Содержимое 3"/>
          <p:cNvSpPr txBox="1">
            <a:spLocks noGrp="1"/>
          </p:cNvSpPr>
          <p:nvPr>
            <p:ph idx="2"/>
          </p:nvPr>
        </p:nvSpPr>
        <p:spPr>
          <a:xfrm>
            <a:off x="609603" y="2174872"/>
            <a:ext cx="5386392"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txBox="1">
            <a:spLocks noGrp="1"/>
          </p:cNvSpPr>
          <p:nvPr>
            <p:ph type="body" idx="3"/>
          </p:nvPr>
        </p:nvSpPr>
        <p:spPr>
          <a:xfrm>
            <a:off x="6192838" y="1535113"/>
            <a:ext cx="5389565" cy="639759"/>
          </a:xfrm>
        </p:spPr>
        <p:txBody>
          <a:bodyPr anchor="b"/>
          <a:lstStyle>
            <a:lvl1pPr marL="0" indent="0">
              <a:buNone/>
              <a:defRPr sz="2400" b="1"/>
            </a:lvl1pPr>
          </a:lstStyle>
          <a:p>
            <a:pPr lvl="0"/>
            <a:r>
              <a:rPr lang="ru-RU"/>
              <a:t>Образец текста</a:t>
            </a:r>
          </a:p>
        </p:txBody>
      </p:sp>
      <p:sp>
        <p:nvSpPr>
          <p:cNvPr id="6" name="Содержимое 5"/>
          <p:cNvSpPr txBox="1">
            <a:spLocks noGrp="1"/>
          </p:cNvSpPr>
          <p:nvPr>
            <p:ph idx="4"/>
          </p:nvPr>
        </p:nvSpPr>
        <p:spPr>
          <a:xfrm>
            <a:off x="6192838" y="2174872"/>
            <a:ext cx="5389565"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3048"/>
            <a:ext cx="4011609" cy="1162046"/>
          </a:xfrm>
        </p:spPr>
        <p:txBody>
          <a:bodyPr anchor="b" anchorCtr="0"/>
          <a:lstStyle>
            <a:lvl1pPr algn="l">
              <a:defRPr sz="2000" b="1"/>
            </a:lvl1pPr>
          </a:lstStyle>
          <a:p>
            <a:pPr lvl="0"/>
            <a:r>
              <a:rPr lang="ru-RU"/>
              <a:t>Образец заголовка</a:t>
            </a:r>
          </a:p>
        </p:txBody>
      </p:sp>
      <p:sp>
        <p:nvSpPr>
          <p:cNvPr id="3" name="Содержимое 2"/>
          <p:cNvSpPr txBox="1">
            <a:spLocks noGrp="1"/>
          </p:cNvSpPr>
          <p:nvPr>
            <p:ph idx="1"/>
          </p:nvPr>
        </p:nvSpPr>
        <p:spPr>
          <a:xfrm>
            <a:off x="4767260" y="273048"/>
            <a:ext cx="6815132" cy="5853110"/>
          </a:xfrm>
        </p:spPr>
        <p:txBody>
          <a:bodyPr/>
          <a:lstStyle>
            <a:lvl1pPr>
              <a:defRPr/>
            </a:lvl1pPr>
            <a:lvl2pPr>
              <a:defRPr sz="2800"/>
            </a:lvl2pPr>
            <a:lvl3pPr>
              <a:defRPr sz="2400"/>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txBox="1">
            <a:spLocks noGrp="1"/>
          </p:cNvSpPr>
          <p:nvPr>
            <p:ph type="body" idx="2"/>
          </p:nvPr>
        </p:nvSpPr>
        <p:spPr>
          <a:xfrm>
            <a:off x="609603" y="1435095"/>
            <a:ext cx="4011609" cy="46910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2389190" y="4800600"/>
            <a:ext cx="7315200" cy="566735"/>
          </a:xfrm>
        </p:spPr>
        <p:txBody>
          <a:bodyPr anchor="b" anchorCtr="0"/>
          <a:lstStyle>
            <a:lvl1pPr algn="l">
              <a:defRPr sz="2000" b="1"/>
            </a:lvl1pPr>
          </a:lstStyle>
          <a:p>
            <a:pPr lvl="0"/>
            <a:r>
              <a:rPr lang="ru-RU"/>
              <a:t>Образец заголовка</a:t>
            </a:r>
          </a:p>
        </p:txBody>
      </p:sp>
      <p:sp>
        <p:nvSpPr>
          <p:cNvPr id="3" name="Рисунок 2"/>
          <p:cNvSpPr txBox="1">
            <a:spLocks noGrp="1"/>
          </p:cNvSpPr>
          <p:nvPr>
            <p:ph type="pic" idx="1"/>
          </p:nvPr>
        </p:nvSpPr>
        <p:spPr>
          <a:xfrm>
            <a:off x="2389190" y="612776"/>
            <a:ext cx="7315200" cy="4114800"/>
          </a:xfrm>
        </p:spPr>
        <p:txBody>
          <a:bodyPr/>
          <a:lstStyle>
            <a:lvl1pPr marL="0" indent="0">
              <a:buNone/>
              <a:defRPr/>
            </a:lvl1pPr>
          </a:lstStyle>
          <a:p>
            <a:pPr lvl="0"/>
            <a:endParaRPr lang="ru-RU"/>
          </a:p>
        </p:txBody>
      </p:sp>
      <p:sp>
        <p:nvSpPr>
          <p:cNvPr id="4" name="Текст 3"/>
          <p:cNvSpPr txBox="1">
            <a:spLocks noGrp="1"/>
          </p:cNvSpPr>
          <p:nvPr>
            <p:ph type="body" idx="2"/>
          </p:nvPr>
        </p:nvSpPr>
        <p:spPr>
          <a:xfrm>
            <a:off x="2389190" y="5367335"/>
            <a:ext cx="7315200" cy="8048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3" cstate="print">
            <a:alphaModFix/>
            <a:lum/>
          </a:blip>
          <a:srcRect/>
          <a:stretch>
            <a:fillRect/>
          </a:stretch>
        </p:blipFill>
        <p:spPr>
          <a:xfrm>
            <a:off x="0" y="-6483"/>
            <a:ext cx="12202201" cy="6864117"/>
          </a:xfrm>
          <a:prstGeom prst="rect">
            <a:avLst/>
          </a:prstGeom>
          <a:noFill/>
          <a:ln>
            <a:noFill/>
          </a:ln>
        </p:spPr>
      </p:pic>
      <p:pic>
        <p:nvPicPr>
          <p:cNvPr id="3" name="Picture 2"/>
          <p:cNvPicPr>
            <a:picLocks noChangeAspect="1"/>
          </p:cNvPicPr>
          <p:nvPr/>
        </p:nvPicPr>
        <p:blipFill>
          <a:blip r:embed="rId14" cstate="print">
            <a:alphaModFix/>
            <a:lum/>
          </a:blip>
          <a:srcRect/>
          <a:stretch>
            <a:fillRect/>
          </a:stretch>
        </p:blipFill>
        <p:spPr>
          <a:xfrm>
            <a:off x="0" y="0"/>
            <a:ext cx="12191759" cy="6857643"/>
          </a:xfrm>
          <a:prstGeom prst="rect">
            <a:avLst/>
          </a:prstGeom>
          <a:noFill/>
          <a:ln>
            <a:noFill/>
          </a:ln>
        </p:spPr>
      </p:pic>
      <p:sp>
        <p:nvSpPr>
          <p:cNvPr id="4" name="Заголовок 1"/>
          <p:cNvSpPr txBox="1">
            <a:spLocks noGrp="1"/>
          </p:cNvSpPr>
          <p:nvPr>
            <p:ph type="title"/>
          </p:nvPr>
        </p:nvSpPr>
        <p:spPr>
          <a:xfrm>
            <a:off x="41038" y="4148998"/>
            <a:ext cx="10362959" cy="1151641"/>
          </a:xfrm>
          <a:prstGeom prst="rect">
            <a:avLst/>
          </a:prstGeom>
          <a:noFill/>
          <a:ln>
            <a:noFill/>
          </a:ln>
        </p:spPr>
        <p:txBody>
          <a:bodyPr vert="horz" wrap="square" lIns="90004" tIns="44997" rIns="90004" bIns="44997" anchor="t" anchorCtr="1" compatLnSpc="1"/>
          <a:lstStyle/>
          <a:p>
            <a:pPr lvl="0"/>
            <a:r>
              <a:rPr lang="ru-RU"/>
              <a:t>Для правки текста заголовка щелкните мышьюОбразец заголовка</a:t>
            </a:r>
          </a:p>
        </p:txBody>
      </p:sp>
      <p:sp>
        <p:nvSpPr>
          <p:cNvPr id="5" name="Текст 4"/>
          <p:cNvSpPr txBox="1">
            <a:spLocks noGrp="1"/>
          </p:cNvSpPr>
          <p:nvPr>
            <p:ph type="body" idx="1"/>
          </p:nvPr>
        </p:nvSpPr>
        <p:spPr>
          <a:xfrm>
            <a:off x="609484" y="1604515"/>
            <a:ext cx="10972443" cy="4525923"/>
          </a:xfrm>
          <a:prstGeom prst="rect">
            <a:avLst/>
          </a:prstGeom>
          <a:noFill/>
          <a:ln>
            <a:noFill/>
          </a:ln>
        </p:spPr>
        <p:txBody>
          <a:bodyPr vert="horz" wrap="square" lIns="0" tIns="0" rIns="0" bIns="0" anchor="t" anchorCtr="0" compatLnSpc="1"/>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marR="0" lvl="0" indent="0" algn="ctr" defTabSz="914400" rtl="0" fontAlgn="auto" hangingPunct="1">
        <a:lnSpc>
          <a:spcPct val="100000"/>
        </a:lnSpc>
        <a:spcBef>
          <a:spcPts val="0"/>
        </a:spcBef>
        <a:spcAft>
          <a:spcPts val="0"/>
        </a:spcAft>
        <a:buSzPct val="45000"/>
        <a:buFont typeface="StarSymbol"/>
        <a:buChar char="●"/>
        <a:tabLst/>
        <a:defRPr lang="ru-RU" sz="4400" b="0" i="0" u="none" strike="noStrike" kern="1200" cap="none" spc="0" baseline="0">
          <a:solidFill>
            <a:srgbClr val="FFFFFF"/>
          </a:solidFill>
          <a:uFillTx/>
          <a:latin typeface="Calibri" pitchFamily="18"/>
          <a:ea typeface="Microsoft YaHei"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ru-RU" sz="2400" b="0" i="0" u="none" strike="noStrike" kern="1200" cap="none" spc="0" baseline="0">
          <a:solidFill>
            <a:srgbClr val="000000"/>
          </a:solidFill>
          <a:uFillTx/>
          <a:latin typeface="Calibri"/>
          <a:ea typeface="Microsoft YaHei"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5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3" cstate="print">
            <a:alphaModFix/>
            <a:lum/>
          </a:blip>
          <a:srcRect/>
          <a:stretch>
            <a:fillRect/>
          </a:stretch>
        </p:blipFill>
        <p:spPr>
          <a:xfrm>
            <a:off x="0" y="-6483"/>
            <a:ext cx="12202201" cy="6864117"/>
          </a:xfrm>
          <a:prstGeom prst="rect">
            <a:avLst/>
          </a:prstGeom>
          <a:noFill/>
          <a:ln>
            <a:noFill/>
          </a:ln>
        </p:spPr>
      </p:pic>
      <p:sp>
        <p:nvSpPr>
          <p:cNvPr id="3" name="Заголовок 1"/>
          <p:cNvSpPr txBox="1">
            <a:spLocks noGrp="1"/>
          </p:cNvSpPr>
          <p:nvPr>
            <p:ph type="title"/>
          </p:nvPr>
        </p:nvSpPr>
        <p:spPr>
          <a:xfrm>
            <a:off x="613800" y="907916"/>
            <a:ext cx="10972443" cy="720364"/>
          </a:xfrm>
          <a:prstGeom prst="rect">
            <a:avLst/>
          </a:prstGeom>
          <a:noFill/>
          <a:ln>
            <a:noFill/>
          </a:ln>
        </p:spPr>
        <p:txBody>
          <a:bodyPr vert="horz" wrap="square" lIns="90004" tIns="44997" rIns="90004" bIns="44997" anchor="t" anchorCtr="1" compatLnSpc="1"/>
          <a:lstStyle/>
          <a:p>
            <a:pPr lvl="0"/>
            <a:r>
              <a:rPr lang="ru-RU"/>
              <a:t>Для правки текста заголовка щелкните мышьюОбразец заголовка</a:t>
            </a:r>
          </a:p>
        </p:txBody>
      </p:sp>
      <p:sp>
        <p:nvSpPr>
          <p:cNvPr id="4" name="Объект 2"/>
          <p:cNvSpPr txBox="1">
            <a:spLocks noGrp="1"/>
          </p:cNvSpPr>
          <p:nvPr>
            <p:ph type="body" idx="1"/>
          </p:nvPr>
        </p:nvSpPr>
        <p:spPr>
          <a:xfrm>
            <a:off x="609484" y="1600200"/>
            <a:ext cx="10972443" cy="5068436"/>
          </a:xfrm>
          <a:prstGeom prst="rect">
            <a:avLst/>
          </a:prstGeom>
          <a:noFill/>
          <a:ln>
            <a:noFill/>
          </a:ln>
        </p:spPr>
        <p:txBody>
          <a:bodyPr vert="horz" wrap="square" lIns="90004" tIns="44997" rIns="90004" bIns="44997" anchor="t" anchorCtr="0" compatLnSpc="1"/>
          <a:lstStyle/>
          <a:p>
            <a:pPr lvl="0"/>
            <a:r>
              <a:rPr lang="ru-RU"/>
              <a:t>Для правки структуры щелкните мышью</a:t>
            </a:r>
          </a:p>
          <a:p>
            <a:pPr lvl="1"/>
            <a:r>
              <a:rPr lang="ru-RU"/>
              <a:t>Второй уровень структуры</a:t>
            </a:r>
          </a:p>
          <a:p>
            <a:pPr lvl="2"/>
            <a:r>
              <a:rPr lang="ru-RU"/>
              <a:t>Третий уровень структуры</a:t>
            </a:r>
          </a:p>
          <a:p>
            <a:pPr lvl="3"/>
            <a:r>
              <a:rPr lang="ru-RU"/>
              <a:t>Четвёртый уровень структуры</a:t>
            </a:r>
          </a:p>
          <a:p>
            <a:pPr lvl="4"/>
            <a:r>
              <a:rPr lang="ru-RU"/>
              <a:t>Пятый уровень структуры</a:t>
            </a:r>
          </a:p>
          <a:p>
            <a:pPr lvl="5"/>
            <a:r>
              <a:rPr lang="ru-RU"/>
              <a:t>Шестой уровень структуры</a:t>
            </a:r>
          </a:p>
          <a:p>
            <a:pPr lvl="6"/>
            <a:r>
              <a:rPr lang="ru-RU"/>
              <a:t>Седьмой уровень структуры</a:t>
            </a:r>
          </a:p>
          <a:p>
            <a:pPr lvl="7"/>
            <a:r>
              <a:rPr lang="ru-RU"/>
              <a:t>Восьмой уровень структуры</a:t>
            </a:r>
          </a:p>
          <a:p>
            <a:pPr lvl="0"/>
            <a:r>
              <a:rPr lang="ru-RU"/>
              <a:t>Девятый уровень структурыОбразец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marL="0" marR="0" lvl="0" indent="0" algn="ctr" defTabSz="914400" rtl="0" fontAlgn="auto" hangingPunct="1">
        <a:lnSpc>
          <a:spcPct val="100000"/>
        </a:lnSpc>
        <a:spcBef>
          <a:spcPts val="0"/>
        </a:spcBef>
        <a:spcAft>
          <a:spcPts val="0"/>
        </a:spcAft>
        <a:buSzPct val="45000"/>
        <a:buFont typeface="StarSymbol"/>
        <a:buChar char="●"/>
        <a:tabLst/>
        <a:defRPr lang="ru-RU" sz="4400" b="0" i="0" u="none" strike="noStrike" kern="1200" cap="none" spc="0" baseline="0">
          <a:solidFill>
            <a:srgbClr val="000000"/>
          </a:solidFill>
          <a:uFillTx/>
          <a:latin typeface="Calibri" pitchFamily="18"/>
          <a:ea typeface="Microsoft YaHei"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ru-RU" sz="2400" b="0" i="0" u="none" strike="noStrike" kern="1200" cap="none" spc="0" baseline="0">
          <a:solidFill>
            <a:srgbClr val="000000"/>
          </a:solidFill>
          <a:uFillTx/>
          <a:latin typeface="Calibri"/>
          <a:ea typeface="Microsoft YaHei"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5pPr>
      <a:lvl6pPr marL="2592003" marR="0" lvl="5"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6pPr>
      <a:lvl7pPr marL="3024003" marR="0" lvl="6"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7pPr>
      <a:lvl8pPr marL="3456002" marR="0" lvl="7"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8pPr>
      <a:lvl9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hyperlink" Target="https://edu.tatar.ru/mamadysh/zvschool"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3" name="Подзаголовок 2"/>
          <p:cNvSpPr/>
          <p:nvPr/>
        </p:nvSpPr>
        <p:spPr>
          <a:xfrm>
            <a:off x="3143670" y="5445224"/>
            <a:ext cx="8712970" cy="221053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45720" rIns="91440" bIns="45720" anchor="t" anchorCtr="0" compatLnSpc="0"/>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ru-RU" sz="2800" b="0" i="0" u="none" strike="noStrike" kern="1200" cap="none" spc="0" baseline="0">
              <a:solidFill>
                <a:srgbClr val="FFFFFF"/>
              </a:solidFill>
              <a:uFillTx/>
              <a:latin typeface="Gabriola" pitchFamily="82"/>
              <a:ea typeface="Microsoft YaHei" pitchFamily="2"/>
              <a:cs typeface="Mangal" pitchFamily="2"/>
            </a:endParaRPr>
          </a:p>
        </p:txBody>
      </p:sp>
      <p:sp>
        <p:nvSpPr>
          <p:cNvPr id="4" name="Прямоугольник 3"/>
          <p:cNvSpPr/>
          <p:nvPr/>
        </p:nvSpPr>
        <p:spPr>
          <a:xfrm>
            <a:off x="4799859" y="214291"/>
            <a:ext cx="7154057" cy="1200329"/>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0" u="none" strike="noStrike" kern="1200" cap="none" spc="0" baseline="0" dirty="0" smtClean="0">
                <a:solidFill>
                  <a:srgbClr val="002060"/>
                </a:solidFill>
                <a:effectLst>
                  <a:outerShdw dist="38096" dir="2700000">
                    <a:srgbClr val="000000"/>
                  </a:outerShdw>
                </a:effectLst>
                <a:uFillTx/>
                <a:latin typeface="Times New Roman" pitchFamily="18"/>
                <a:cs typeface="Times New Roman" pitchFamily="18"/>
              </a:rPr>
              <a:t>Проект </a:t>
            </a:r>
            <a: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t>по гражданско-патриотическому воспитанию</a:t>
            </a:r>
            <a:b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br>
            <a: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t> «Кто, если не мы</a:t>
            </a:r>
            <a:r>
              <a:rPr lang="ru-RU" sz="1800" b="1" i="0" u="none" strike="noStrike" kern="1200" cap="none" spc="0" baseline="0" dirty="0" smtClean="0">
                <a:solidFill>
                  <a:srgbClr val="002060"/>
                </a:solidFill>
                <a:effectLst>
                  <a:outerShdw dist="38096" dir="2700000">
                    <a:srgbClr val="000000"/>
                  </a:outerShdw>
                </a:effectLst>
                <a:uFillTx/>
                <a:latin typeface="Times New Roman" pitchFamily="18"/>
                <a:cs typeface="Times New Roman" pitchFamily="18"/>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0" u="none" strike="noStrike" kern="1200" cap="none" spc="0" baseline="0" dirty="0" smtClean="0">
                <a:solidFill>
                  <a:srgbClr val="002060"/>
                </a:solidFill>
                <a:effectLst>
                  <a:outerShdw dist="38096" dir="2700000">
                    <a:srgbClr val="000000"/>
                  </a:outerShdw>
                </a:effectLst>
                <a:uFillTx/>
                <a:latin typeface="Times New Roman" pitchFamily="18"/>
                <a:cs typeface="Times New Roman" pitchFamily="18"/>
              </a:rPr>
              <a:t>МБОУ </a:t>
            </a:r>
            <a: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t>«</a:t>
            </a:r>
            <a:r>
              <a:rPr lang="ru-RU" sz="1800" b="1" i="0" u="none" strike="noStrike" kern="1200" cap="none" spc="0" baseline="0" dirty="0" err="1">
                <a:solidFill>
                  <a:srgbClr val="002060"/>
                </a:solidFill>
                <a:effectLst>
                  <a:outerShdw dist="38096" dir="2700000">
                    <a:srgbClr val="000000"/>
                  </a:outerShdw>
                </a:effectLst>
                <a:uFillTx/>
                <a:latin typeface="Times New Roman" pitchFamily="18"/>
                <a:cs typeface="Times New Roman" pitchFamily="18"/>
              </a:rPr>
              <a:t>Зверосовхозская</a:t>
            </a:r>
            <a: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t> СОШ»</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0" u="none" strike="noStrike" kern="1200" cap="none" spc="0" baseline="0" dirty="0" err="1">
                <a:solidFill>
                  <a:srgbClr val="002060"/>
                </a:solidFill>
                <a:effectLst>
                  <a:outerShdw dist="38096" dir="2700000">
                    <a:srgbClr val="000000"/>
                  </a:outerShdw>
                </a:effectLst>
                <a:uFillTx/>
                <a:latin typeface="Times New Roman" pitchFamily="18"/>
                <a:cs typeface="Times New Roman" pitchFamily="18"/>
              </a:rPr>
              <a:t>Мамадышского</a:t>
            </a:r>
            <a:r>
              <a:rPr lang="ru-RU" sz="1800" b="1" i="0" u="none" strike="noStrike" kern="1200" cap="none" spc="0" baseline="0" dirty="0">
                <a:solidFill>
                  <a:srgbClr val="002060"/>
                </a:solidFill>
                <a:effectLst>
                  <a:outerShdw dist="38096" dir="2700000">
                    <a:srgbClr val="000000"/>
                  </a:outerShdw>
                </a:effectLst>
                <a:uFillTx/>
                <a:latin typeface="Times New Roman" pitchFamily="18"/>
                <a:cs typeface="Times New Roman" pitchFamily="18"/>
              </a:rPr>
              <a:t> района Республики Татарстан</a:t>
            </a:r>
            <a:endParaRPr lang="ru-RU" sz="1800" b="1" i="0" u="none" strike="noStrike" kern="1200" cap="none" spc="0" baseline="0" dirty="0">
              <a:solidFill>
                <a:srgbClr val="000000"/>
              </a:solidFill>
              <a:uFillTx/>
              <a:latin typeface="Times New Roman" pitchFamily="18"/>
              <a:cs typeface="Times New Roman" pitchFamily="18"/>
            </a:endParaRPr>
          </a:p>
        </p:txBody>
      </p:sp>
      <p:sp>
        <p:nvSpPr>
          <p:cNvPr id="5" name="Прямоугольник 4"/>
          <p:cNvSpPr/>
          <p:nvPr/>
        </p:nvSpPr>
        <p:spPr>
          <a:xfrm>
            <a:off x="335359" y="4857760"/>
            <a:ext cx="3260311" cy="1631216"/>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0" u="none" strike="noStrike" kern="1200" cap="none" spc="0" baseline="0" dirty="0">
                <a:solidFill>
                  <a:srgbClr val="000000"/>
                </a:solidFill>
                <a:uFillTx/>
                <a:latin typeface="Times New Roman" pitchFamily="18"/>
                <a:cs typeface="Times New Roman" pitchFamily="18"/>
              </a:rPr>
              <a:t>Если не мы, то кто же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0" u="none" strike="noStrike" kern="1200" cap="none" spc="0" baseline="0" dirty="0">
                <a:solidFill>
                  <a:srgbClr val="000000"/>
                </a:solidFill>
                <a:uFillTx/>
                <a:latin typeface="Times New Roman" pitchFamily="18"/>
                <a:cs typeface="Times New Roman" pitchFamily="18"/>
              </a:rPr>
              <a:t>Друзьям нашим поможет</a:t>
            </a:r>
            <a:br>
              <a:rPr lang="ru-RU" sz="2000" b="1" i="0" u="none" strike="noStrike" kern="1200" cap="none" spc="0" baseline="0" dirty="0">
                <a:solidFill>
                  <a:srgbClr val="000000"/>
                </a:solidFill>
                <a:uFillTx/>
                <a:latin typeface="Times New Roman" pitchFamily="18"/>
                <a:cs typeface="Times New Roman" pitchFamily="18"/>
              </a:rPr>
            </a:br>
            <a:r>
              <a:rPr lang="ru-RU" sz="2000" b="1" i="0" u="none" strike="noStrike" kern="1200" cap="none" spc="0" baseline="0" dirty="0">
                <a:solidFill>
                  <a:srgbClr val="000000"/>
                </a:solidFill>
                <a:uFillTx/>
                <a:latin typeface="Times New Roman" pitchFamily="18"/>
                <a:cs typeface="Times New Roman" pitchFamily="18"/>
              </a:rPr>
              <a:t>Россию любить и знать,</a:t>
            </a:r>
            <a:br>
              <a:rPr lang="ru-RU" sz="2000" b="1" i="0" u="none" strike="noStrike" kern="1200" cap="none" spc="0" baseline="0" dirty="0">
                <a:solidFill>
                  <a:srgbClr val="000000"/>
                </a:solidFill>
                <a:uFillTx/>
                <a:latin typeface="Times New Roman" pitchFamily="18"/>
                <a:cs typeface="Times New Roman" pitchFamily="18"/>
              </a:rPr>
            </a:br>
            <a:r>
              <a:rPr lang="ru-RU" sz="2000" b="1" i="0" u="none" strike="noStrike" kern="1200" cap="none" spc="0" baseline="0" dirty="0">
                <a:solidFill>
                  <a:srgbClr val="000000"/>
                </a:solidFill>
                <a:uFillTx/>
                <a:latin typeface="Times New Roman" pitchFamily="18"/>
                <a:cs typeface="Times New Roman" pitchFamily="18"/>
              </a:rPr>
              <a:t>Как важно – не опоздать!</a:t>
            </a:r>
            <a:r>
              <a:rPr lang="ru-RU" sz="2000" b="0" i="0" u="none" strike="noStrike" kern="1200" cap="none" spc="0" baseline="0" dirty="0">
                <a:solidFill>
                  <a:srgbClr val="002060"/>
                </a:solidFill>
                <a:uFillTx/>
                <a:latin typeface="Times New Roman" pitchFamily="18"/>
                <a:cs typeface="Times New Roman" pitchFamily="18"/>
              </a:rPr>
              <a:t/>
            </a:r>
            <a:br>
              <a:rPr lang="ru-RU" sz="2000" b="0" i="0" u="none" strike="noStrike" kern="1200" cap="none" spc="0" baseline="0" dirty="0">
                <a:solidFill>
                  <a:srgbClr val="002060"/>
                </a:solidFill>
                <a:uFillTx/>
                <a:latin typeface="Times New Roman" pitchFamily="18"/>
                <a:cs typeface="Times New Roman" pitchFamily="18"/>
              </a:rPr>
            </a:br>
            <a:endParaRPr lang="ru-RU" sz="2000" b="0" i="0" u="none" strike="noStrike" kern="1200" cap="none" spc="0" baseline="0" dirty="0">
              <a:solidFill>
                <a:srgbClr val="000000"/>
              </a:solidFill>
              <a:uFillTx/>
              <a:latin typeface="Times New Roman" pitchFamily="18"/>
              <a:cs typeface="Times New Roman" pitchFamily="18"/>
            </a:endParaRPr>
          </a:p>
        </p:txBody>
      </p:sp>
      <p:pic>
        <p:nvPicPr>
          <p:cNvPr id="6" name="Picture 2"/>
          <p:cNvPicPr>
            <a:picLocks noChangeAspect="1"/>
          </p:cNvPicPr>
          <p:nvPr/>
        </p:nvPicPr>
        <p:blipFill>
          <a:blip r:embed="rId3" cstate="print"/>
          <a:srcRect/>
          <a:stretch>
            <a:fillRect/>
          </a:stretch>
        </p:blipFill>
        <p:spPr>
          <a:xfrm>
            <a:off x="8976320" y="3789040"/>
            <a:ext cx="2867464" cy="1800200"/>
          </a:xfrm>
          <a:prstGeom prst="rect">
            <a:avLst/>
          </a:prstGeom>
          <a:ln>
            <a:noFill/>
          </a:ln>
          <a:effectLst>
            <a:softEdge rad="112500"/>
          </a:effectLst>
        </p:spPr>
      </p:pic>
      <p:pic>
        <p:nvPicPr>
          <p:cNvPr id="7" name="Picture 2" descr="E:\DSC05207.JPG"/>
          <p:cNvPicPr>
            <a:picLocks noChangeAspect="1"/>
          </p:cNvPicPr>
          <p:nvPr/>
        </p:nvPicPr>
        <p:blipFill>
          <a:blip r:embed="rId4" cstate="print"/>
          <a:srcRect/>
          <a:stretch>
            <a:fillRect/>
          </a:stretch>
        </p:blipFill>
        <p:spPr>
          <a:xfrm>
            <a:off x="3503712" y="3645024"/>
            <a:ext cx="2786082" cy="2089559"/>
          </a:xfrm>
          <a:prstGeom prst="rect">
            <a:avLst/>
          </a:prstGeom>
          <a:ln>
            <a:noFill/>
          </a:ln>
          <a:effectLst>
            <a:softEdge rad="112500"/>
          </a:effectLst>
        </p:spPr>
      </p:pic>
      <p:pic>
        <p:nvPicPr>
          <p:cNvPr id="8" name="Picture 2" descr="C:\Users\Артур\Desktop\Documents\ррррррррр\День самоуправления в школе\P1010322.JPG"/>
          <p:cNvPicPr>
            <a:picLocks noChangeAspect="1"/>
          </p:cNvPicPr>
          <p:nvPr/>
        </p:nvPicPr>
        <p:blipFill>
          <a:blip r:embed="rId5" cstate="print"/>
          <a:srcRect/>
          <a:stretch>
            <a:fillRect/>
          </a:stretch>
        </p:blipFill>
        <p:spPr>
          <a:xfrm>
            <a:off x="6240016" y="4725144"/>
            <a:ext cx="2812086" cy="177281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13800" y="1124739"/>
            <a:ext cx="10972443" cy="792089"/>
          </a:xfrm>
        </p:spPr>
        <p:txBody>
          <a:bodyPr/>
          <a:lstStyle/>
          <a:p>
            <a:pPr lvl="0" algn="just">
              <a:buNone/>
            </a:pPr>
            <a:r>
              <a:rPr lang="ru-RU" sz="2400" b="1" dirty="0">
                <a:solidFill>
                  <a:srgbClr val="FF0000"/>
                </a:solidFill>
                <a:latin typeface="Times New Roman" pitchFamily="18" charset="0"/>
                <a:cs typeface="Times New Roman" pitchFamily="18" charset="0"/>
              </a:rPr>
              <a:t>Результаты анкетирования учащихся школы с целью исследования социально-личностных качеств до начала реализации проекта:</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3" name="Содержимое 3"/>
          <p:cNvGraphicFramePr>
            <a:graphicFrameLocks noGrp="1"/>
          </p:cNvGraphicFramePr>
          <p:nvPr>
            <p:ph idx="1"/>
          </p:nvPr>
        </p:nvGraphicFramePr>
        <p:xfrm>
          <a:off x="2783634" y="2214554"/>
          <a:ext cx="8098712" cy="43577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6" name="Picture 2" descr="C:\Users\5\Desktop\фото\9 мая\IMG_0526.JPG"/>
          <p:cNvPicPr>
            <a:picLocks noChangeAspect="1"/>
          </p:cNvPicPr>
          <p:nvPr/>
        </p:nvPicPr>
        <p:blipFill>
          <a:blip r:embed="rId2" cstate="print"/>
          <a:srcRect/>
          <a:stretch>
            <a:fillRect/>
          </a:stretch>
        </p:blipFill>
        <p:spPr>
          <a:xfrm>
            <a:off x="5159896" y="1412776"/>
            <a:ext cx="2303877" cy="3071834"/>
          </a:xfrm>
          <a:prstGeom prst="rect">
            <a:avLst/>
          </a:prstGeom>
          <a:ln>
            <a:noFill/>
          </a:ln>
          <a:effectLst>
            <a:softEdge rad="112500"/>
          </a:effectLst>
        </p:spPr>
      </p:pic>
      <p:sp>
        <p:nvSpPr>
          <p:cNvPr id="2" name="Заголовок 1"/>
          <p:cNvSpPr txBox="1">
            <a:spLocks noGrp="1"/>
          </p:cNvSpPr>
          <p:nvPr>
            <p:ph type="title"/>
          </p:nvPr>
        </p:nvSpPr>
        <p:spPr/>
        <p:txBody>
          <a:bodyPr/>
          <a:lstStyle/>
          <a:p>
            <a:pPr lvl="0">
              <a:buNone/>
            </a:pPr>
            <a:r>
              <a:rPr lang="ru-RU" sz="2400" b="1" dirty="0">
                <a:solidFill>
                  <a:srgbClr val="FF0000"/>
                </a:solidFill>
                <a:latin typeface="Times New Roman" pitchFamily="18" charset="0"/>
                <a:cs typeface="Times New Roman" pitchFamily="18" charset="0"/>
              </a:rPr>
              <a:t>В гостях у ветерана</a:t>
            </a:r>
            <a:r>
              <a:rPr sz="2400" b="1" smtClean="0">
                <a:solidFill>
                  <a:srgbClr val="FF0000"/>
                </a:solidFill>
                <a:latin typeface="Times New Roman" pitchFamily="18" charset="0"/>
                <a:cs typeface="Times New Roman" pitchFamily="18" charset="0"/>
              </a:rPr>
              <a:t>. Поздравление ветеранов.</a:t>
            </a:r>
            <a:endParaRPr lang="ru-RU" sz="2400" b="1" dirty="0">
              <a:solidFill>
                <a:srgbClr val="FF0000"/>
              </a:solidFill>
              <a:latin typeface="Times New Roman" pitchFamily="18" charset="0"/>
              <a:cs typeface="Times New Roman" pitchFamily="18" charset="0"/>
            </a:endParaRPr>
          </a:p>
        </p:txBody>
      </p:sp>
      <p:pic>
        <p:nvPicPr>
          <p:cNvPr id="3" name="Picture 2" descr="C:\Users\5\Documents\афанасьев\P16-11-12_13.41.jpg"/>
          <p:cNvPicPr>
            <a:picLocks noGrp="1" noChangeAspect="1"/>
          </p:cNvPicPr>
          <p:nvPr>
            <p:ph idx="1"/>
          </p:nvPr>
        </p:nvPicPr>
        <p:blipFill>
          <a:blip r:embed="rId3" cstate="print"/>
          <a:srcRect/>
          <a:stretch>
            <a:fillRect/>
          </a:stretch>
        </p:blipFill>
        <p:spPr>
          <a:xfrm>
            <a:off x="0" y="4071942"/>
            <a:ext cx="3479337" cy="2786058"/>
          </a:xfrm>
          <a:prstGeom prst="rect">
            <a:avLst/>
          </a:prstGeom>
          <a:ln>
            <a:noFill/>
          </a:ln>
          <a:effectLst>
            <a:softEdge rad="112500"/>
          </a:effectLst>
        </p:spPr>
      </p:pic>
      <p:pic>
        <p:nvPicPr>
          <p:cNvPr id="4" name="Picture 2" descr="C:\Users\Школа\Desktop\IMG_3150.JPG"/>
          <p:cNvPicPr>
            <a:picLocks noChangeAspect="1"/>
          </p:cNvPicPr>
          <p:nvPr/>
        </p:nvPicPr>
        <p:blipFill>
          <a:blip r:embed="rId4" cstate="print"/>
          <a:srcRect/>
          <a:stretch>
            <a:fillRect/>
          </a:stretch>
        </p:blipFill>
        <p:spPr>
          <a:xfrm>
            <a:off x="8328248" y="1340768"/>
            <a:ext cx="3452794" cy="2589604"/>
          </a:xfrm>
          <a:prstGeom prst="rect">
            <a:avLst/>
          </a:prstGeom>
          <a:ln>
            <a:noFill/>
          </a:ln>
          <a:effectLst>
            <a:softEdge rad="112500"/>
          </a:effectLst>
        </p:spPr>
      </p:pic>
      <p:pic>
        <p:nvPicPr>
          <p:cNvPr id="5" name="Рисунок 5" descr="H:\анна\IMG_3060.JPG"/>
          <p:cNvPicPr>
            <a:picLocks noChangeAspect="1"/>
          </p:cNvPicPr>
          <p:nvPr/>
        </p:nvPicPr>
        <p:blipFill>
          <a:blip r:embed="rId5" cstate="print"/>
          <a:srcRect t="18292" r="158"/>
          <a:stretch>
            <a:fillRect/>
          </a:stretch>
        </p:blipFill>
        <p:spPr>
          <a:xfrm>
            <a:off x="191344" y="1412776"/>
            <a:ext cx="4351155" cy="2519440"/>
          </a:xfrm>
          <a:prstGeom prst="rect">
            <a:avLst/>
          </a:prstGeom>
          <a:ln>
            <a:noFill/>
          </a:ln>
          <a:effectLst>
            <a:softEdge rad="112500"/>
          </a:effectLst>
        </p:spPr>
      </p:pic>
      <p:pic>
        <p:nvPicPr>
          <p:cNvPr id="7" name="Picture 2" descr="E:\ОП\Фото4547.jpg"/>
          <p:cNvPicPr>
            <a:picLocks noChangeAspect="1"/>
          </p:cNvPicPr>
          <p:nvPr/>
        </p:nvPicPr>
        <p:blipFill>
          <a:blip r:embed="rId6" cstate="print"/>
          <a:srcRect/>
          <a:stretch>
            <a:fillRect/>
          </a:stretch>
        </p:blipFill>
        <p:spPr>
          <a:xfrm>
            <a:off x="3452793" y="4071942"/>
            <a:ext cx="2562309" cy="2786058"/>
          </a:xfrm>
          <a:prstGeom prst="rect">
            <a:avLst/>
          </a:prstGeom>
          <a:ln>
            <a:noFill/>
          </a:ln>
          <a:effectLst>
            <a:softEdge rad="112500"/>
          </a:effectLst>
        </p:spPr>
      </p:pic>
      <p:pic>
        <p:nvPicPr>
          <p:cNvPr id="8" name="Picture 3" descr="E:\ОП\P1020408.JPG"/>
          <p:cNvPicPr>
            <a:picLocks noChangeAspect="1"/>
          </p:cNvPicPr>
          <p:nvPr/>
        </p:nvPicPr>
        <p:blipFill>
          <a:blip r:embed="rId7" cstate="print"/>
          <a:srcRect/>
          <a:stretch>
            <a:fillRect/>
          </a:stretch>
        </p:blipFill>
        <p:spPr>
          <a:xfrm>
            <a:off x="5953123" y="4071943"/>
            <a:ext cx="2583113" cy="2786058"/>
          </a:xfrm>
          <a:prstGeom prst="rect">
            <a:avLst/>
          </a:prstGeom>
          <a:ln>
            <a:noFill/>
          </a:ln>
          <a:effectLst>
            <a:softEdge rad="112500"/>
          </a:effectLst>
        </p:spPr>
      </p:pic>
      <p:pic>
        <p:nvPicPr>
          <p:cNvPr id="9" name="Picture 4" descr="E:\ОП\IMG_1199.JPG"/>
          <p:cNvPicPr>
            <a:picLocks noChangeAspect="1"/>
          </p:cNvPicPr>
          <p:nvPr/>
        </p:nvPicPr>
        <p:blipFill>
          <a:blip r:embed="rId8" cstate="print"/>
          <a:srcRect/>
          <a:stretch>
            <a:fillRect/>
          </a:stretch>
        </p:blipFill>
        <p:spPr>
          <a:xfrm>
            <a:off x="8475578" y="4071942"/>
            <a:ext cx="3716422" cy="278605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pic>
        <p:nvPicPr>
          <p:cNvPr id="6" name="Picture 2"/>
          <p:cNvPicPr>
            <a:picLocks noChangeAspect="1"/>
          </p:cNvPicPr>
          <p:nvPr/>
        </p:nvPicPr>
        <p:blipFill>
          <a:blip r:embed="rId2" cstate="print"/>
          <a:srcRect l="18130" r="7989" b="36528"/>
          <a:stretch>
            <a:fillRect/>
          </a:stretch>
        </p:blipFill>
        <p:spPr>
          <a:xfrm rot="20892006">
            <a:off x="4182969" y="2066929"/>
            <a:ext cx="4510236" cy="2179584"/>
          </a:xfrm>
          <a:prstGeom prst="rect">
            <a:avLst/>
          </a:prstGeom>
          <a:ln>
            <a:noFill/>
          </a:ln>
          <a:effectLst>
            <a:outerShdw blurRad="292100" dist="139700" dir="2700000" algn="tl" rotWithShape="0">
              <a:srgbClr val="333333">
                <a:alpha val="65000"/>
              </a:srgbClr>
            </a:outerShdw>
            <a:softEdge rad="63500"/>
          </a:effectLst>
        </p:spPr>
      </p:pic>
      <p:pic>
        <p:nvPicPr>
          <p:cNvPr id="4" name="Picture 2" descr="C:\Documents and Settings\User\Мои документы\Мои рисунки\Неделя добра\4а кл\PIC_0013.JPG"/>
          <p:cNvPicPr>
            <a:picLocks noChangeAspect="1"/>
          </p:cNvPicPr>
          <p:nvPr/>
        </p:nvPicPr>
        <p:blipFill>
          <a:blip r:embed="rId3" cstate="print"/>
          <a:srcRect/>
          <a:stretch>
            <a:fillRect/>
          </a:stretch>
        </p:blipFill>
        <p:spPr>
          <a:xfrm>
            <a:off x="5881686" y="4155991"/>
            <a:ext cx="3602679" cy="2702009"/>
          </a:xfrm>
          <a:prstGeom prst="rect">
            <a:avLst/>
          </a:prstGeom>
          <a:ln>
            <a:noFill/>
          </a:ln>
          <a:effectLst>
            <a:softEdge rad="112500"/>
          </a:effectLst>
        </p:spPr>
      </p:pic>
      <p:pic>
        <p:nvPicPr>
          <p:cNvPr id="3" name="Picture 2" descr="C:\Documents and Settings\User\Мои документы\Мои рисунки\Неделя добра\2 кл\PIC_0020.JPG"/>
          <p:cNvPicPr>
            <a:picLocks noChangeAspect="1"/>
          </p:cNvPicPr>
          <p:nvPr/>
        </p:nvPicPr>
        <p:blipFill>
          <a:blip r:embed="rId4" cstate="print"/>
          <a:srcRect/>
          <a:stretch>
            <a:fillRect/>
          </a:stretch>
        </p:blipFill>
        <p:spPr>
          <a:xfrm>
            <a:off x="0" y="1000108"/>
            <a:ext cx="3982497" cy="2986877"/>
          </a:xfrm>
          <a:prstGeom prst="rect">
            <a:avLst/>
          </a:prstGeom>
          <a:ln>
            <a:noFill/>
          </a:ln>
          <a:effectLst>
            <a:softEdge rad="112500"/>
          </a:effectLst>
        </p:spPr>
      </p:pic>
      <p:sp>
        <p:nvSpPr>
          <p:cNvPr id="2" name="Заголовок 1"/>
          <p:cNvSpPr txBox="1">
            <a:spLocks noGrp="1"/>
          </p:cNvSpPr>
          <p:nvPr>
            <p:ph type="title"/>
          </p:nvPr>
        </p:nvSpPr>
        <p:spPr>
          <a:xfrm>
            <a:off x="3809985" y="907916"/>
            <a:ext cx="4857784" cy="720364"/>
          </a:xfrm>
        </p:spPr>
        <p:txBody>
          <a:bodyPr/>
          <a:lstStyle/>
          <a:p>
            <a:pPr lvl="0" algn="l">
              <a:buNone/>
            </a:pPr>
            <a:r>
              <a:rPr sz="2400" b="1" dirty="0" smtClean="0">
                <a:solidFill>
                  <a:srgbClr val="FF0000"/>
                </a:solidFill>
                <a:latin typeface="Times New Roman" pitchFamily="18" charset="0"/>
                <a:cs typeface="Times New Roman" pitchFamily="18" charset="0"/>
              </a:rPr>
              <a:t>"</a:t>
            </a:r>
            <a:r>
              <a:rPr sz="2400" b="1" dirty="0" err="1" smtClean="0">
                <a:solidFill>
                  <a:srgbClr val="FF0000"/>
                </a:solidFill>
                <a:latin typeface="Times New Roman" pitchFamily="18" charset="0"/>
                <a:cs typeface="Times New Roman" pitchFamily="18" charset="0"/>
              </a:rPr>
              <a:t>Ветераны</a:t>
            </a:r>
            <a:r>
              <a:rPr sz="2400" b="1" dirty="0" smtClean="0">
                <a:solidFill>
                  <a:srgbClr val="FF0000"/>
                </a:solidFill>
                <a:latin typeface="Times New Roman" pitchFamily="18" charset="0"/>
                <a:cs typeface="Times New Roman" pitchFamily="18" charset="0"/>
              </a:rPr>
              <a:t> в </a:t>
            </a:r>
            <a:r>
              <a:rPr sz="2400" b="1" dirty="0" err="1" smtClean="0">
                <a:solidFill>
                  <a:srgbClr val="FF0000"/>
                </a:solidFill>
                <a:latin typeface="Times New Roman" pitchFamily="18" charset="0"/>
                <a:cs typeface="Times New Roman" pitchFamily="18" charset="0"/>
              </a:rPr>
              <a:t>наших</a:t>
            </a:r>
            <a:r>
              <a:rPr sz="2400" b="1" dirty="0" smtClean="0">
                <a:solidFill>
                  <a:srgbClr val="FF0000"/>
                </a:solidFill>
                <a:latin typeface="Times New Roman" pitchFamily="18" charset="0"/>
                <a:cs typeface="Times New Roman" pitchFamily="18" charset="0"/>
              </a:rPr>
              <a:t> </a:t>
            </a:r>
            <a:r>
              <a:rPr sz="2400" b="1" dirty="0" err="1" smtClean="0">
                <a:solidFill>
                  <a:srgbClr val="FF0000"/>
                </a:solidFill>
                <a:latin typeface="Times New Roman" pitchFamily="18" charset="0"/>
                <a:cs typeface="Times New Roman" pitchFamily="18" charset="0"/>
              </a:rPr>
              <a:t>сердцах</a:t>
            </a:r>
            <a:r>
              <a:rPr sz="2400" b="1"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
            </a:r>
            <a:br>
              <a:rPr lang="en-US" sz="2400" b="1" dirty="0" smtClean="0">
                <a:solidFill>
                  <a:srgbClr val="FF0000"/>
                </a:solidFill>
                <a:latin typeface="Times New Roman" pitchFamily="18" charset="0"/>
                <a:cs typeface="Times New Roman" pitchFamily="18" charset="0"/>
              </a:rPr>
            </a:br>
            <a:r>
              <a:rPr sz="2400" b="1" dirty="0" smtClean="0">
                <a:solidFill>
                  <a:srgbClr val="FF0000"/>
                </a:solidFill>
                <a:latin typeface="Times New Roman" pitchFamily="18" charset="0"/>
                <a:cs typeface="Times New Roman" pitchFamily="18" charset="0"/>
              </a:rPr>
              <a:t>      </a:t>
            </a:r>
            <a:r>
              <a:rPr sz="2400" b="1" dirty="0" err="1" smtClean="0">
                <a:solidFill>
                  <a:srgbClr val="FF0000"/>
                </a:solidFill>
                <a:latin typeface="Times New Roman" pitchFamily="18" charset="0"/>
                <a:cs typeface="Times New Roman" pitchFamily="18" charset="0"/>
              </a:rPr>
              <a:t>Встречи</a:t>
            </a:r>
            <a:r>
              <a:rPr sz="2400" b="1" dirty="0" smtClean="0">
                <a:solidFill>
                  <a:srgbClr val="FF0000"/>
                </a:solidFill>
                <a:latin typeface="Times New Roman" pitchFamily="18" charset="0"/>
                <a:cs typeface="Times New Roman" pitchFamily="18" charset="0"/>
              </a:rPr>
              <a:t>, </a:t>
            </a:r>
            <a:r>
              <a:rPr sz="2400" b="1" dirty="0" err="1" smtClean="0">
                <a:solidFill>
                  <a:srgbClr val="FF0000"/>
                </a:solidFill>
                <a:latin typeface="Times New Roman" pitchFamily="18" charset="0"/>
                <a:cs typeface="Times New Roman" pitchFamily="18" charset="0"/>
              </a:rPr>
              <a:t>классные</a:t>
            </a:r>
            <a:r>
              <a:rPr sz="2400" b="1" dirty="0" smtClean="0">
                <a:solidFill>
                  <a:srgbClr val="FF0000"/>
                </a:solidFill>
                <a:latin typeface="Times New Roman" pitchFamily="18" charset="0"/>
                <a:cs typeface="Times New Roman" pitchFamily="18" charset="0"/>
              </a:rPr>
              <a:t> </a:t>
            </a:r>
            <a:r>
              <a:rPr sz="2400" b="1" dirty="0" err="1" smtClean="0">
                <a:solidFill>
                  <a:srgbClr val="FF0000"/>
                </a:solidFill>
                <a:latin typeface="Times New Roman" pitchFamily="18" charset="0"/>
                <a:cs typeface="Times New Roman" pitchFamily="18" charset="0"/>
              </a:rPr>
              <a:t>часы</a:t>
            </a:r>
            <a:r>
              <a:rPr sz="2400" b="1"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
            </a:r>
            <a:br>
              <a:rPr lang="en-US" sz="2400" b="1" dirty="0" smtClean="0">
                <a:solidFill>
                  <a:srgbClr val="FF0000"/>
                </a:solidFill>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
            </a:r>
            <a:br>
              <a:rPr lang="en-US" sz="2400" b="1" dirty="0" smtClean="0">
                <a:solidFill>
                  <a:srgbClr val="FF0000"/>
                </a:solidFill>
                <a:latin typeface="Times New Roman" pitchFamily="18" charset="0"/>
                <a:cs typeface="Times New Roman" pitchFamily="18" charset="0"/>
              </a:rPr>
            </a:br>
            <a:endParaRPr lang="ru-RU" sz="2400" b="1" dirty="0">
              <a:solidFill>
                <a:srgbClr val="FF0000"/>
              </a:solidFill>
              <a:latin typeface="Times New Roman" pitchFamily="18" charset="0"/>
              <a:cs typeface="Times New Roman" pitchFamily="18" charset="0"/>
            </a:endParaRPr>
          </a:p>
        </p:txBody>
      </p:sp>
      <p:pic>
        <p:nvPicPr>
          <p:cNvPr id="5" name="Picture 2" descr="C:\Documents and Settings\User\Мои документы\Мои рисунки\Неделя добра\7а класс\CIMG9772.JPG"/>
          <p:cNvPicPr>
            <a:picLocks noGrp="1" noChangeAspect="1"/>
          </p:cNvPicPr>
          <p:nvPr>
            <p:ph idx="1"/>
          </p:nvPr>
        </p:nvPicPr>
        <p:blipFill>
          <a:blip r:embed="rId5" cstate="print"/>
          <a:srcRect/>
          <a:stretch>
            <a:fillRect/>
          </a:stretch>
        </p:blipFill>
        <p:spPr>
          <a:xfrm>
            <a:off x="0" y="3893353"/>
            <a:ext cx="3952860" cy="2964648"/>
          </a:xfrm>
          <a:prstGeom prst="rect">
            <a:avLst/>
          </a:prstGeom>
          <a:ln>
            <a:noFill/>
          </a:ln>
          <a:effectLst>
            <a:softEdge rad="112500"/>
          </a:effectLst>
        </p:spPr>
      </p:pic>
      <p:pic>
        <p:nvPicPr>
          <p:cNvPr id="7" name="Picture 3" descr="C:\Documents and Settings\User\Мои документы\Мои рисунки\Неделя добра\4б кл\PIC_0023.JPG"/>
          <p:cNvPicPr>
            <a:picLocks noChangeAspect="1"/>
          </p:cNvPicPr>
          <p:nvPr/>
        </p:nvPicPr>
        <p:blipFill>
          <a:blip r:embed="rId6" cstate="print"/>
          <a:srcRect l="13743" t="2378" r="16656"/>
          <a:stretch>
            <a:fillRect/>
          </a:stretch>
        </p:blipFill>
        <p:spPr>
          <a:xfrm>
            <a:off x="9096396" y="1500174"/>
            <a:ext cx="2786082" cy="2932790"/>
          </a:xfrm>
          <a:prstGeom prst="rect">
            <a:avLst/>
          </a:prstGeom>
          <a:noFill/>
          <a:ln>
            <a:noFill/>
          </a:ln>
          <a:effectLst>
            <a:softEdge rad="112500"/>
          </a:effectLst>
        </p:spPr>
      </p:pic>
      <p:sp>
        <p:nvSpPr>
          <p:cNvPr id="8" name="Прямоугольник 7"/>
          <p:cNvSpPr/>
          <p:nvPr/>
        </p:nvSpPr>
        <p:spPr>
          <a:xfrm>
            <a:off x="9667900" y="4643446"/>
            <a:ext cx="2286016" cy="1200329"/>
          </a:xfrm>
          <a:prstGeom prst="rect">
            <a:avLst/>
          </a:prstGeom>
        </p:spPr>
        <p:txBody>
          <a:bodyPr wrap="square">
            <a:spAutoFit/>
          </a:bodyPr>
          <a:lstStyle/>
          <a:p>
            <a:pPr algn="ctr"/>
            <a:r>
              <a:rPr lang="ru-RU" sz="2400" b="1" dirty="0" smtClean="0">
                <a:solidFill>
                  <a:srgbClr val="FF0000"/>
                </a:solidFill>
                <a:latin typeface="Times New Roman" pitchFamily="18" charset="0"/>
                <a:ea typeface="Microsoft YaHei" pitchFamily="2"/>
                <a:cs typeface="Times New Roman" pitchFamily="18" charset="0"/>
              </a:rPr>
              <a:t>Конкурс </a:t>
            </a:r>
          </a:p>
          <a:p>
            <a:pPr algn="ctr"/>
            <a:r>
              <a:rPr lang="ru-RU" sz="2400" b="1" dirty="0" smtClean="0">
                <a:solidFill>
                  <a:srgbClr val="FF0000"/>
                </a:solidFill>
                <a:latin typeface="Times New Roman" pitchFamily="18" charset="0"/>
                <a:ea typeface="Microsoft YaHei" pitchFamily="2"/>
                <a:cs typeface="Times New Roman" pitchFamily="18" charset="0"/>
              </a:rPr>
              <a:t>рисунков и сочинений.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7" name="Picture 3" descr="G:\оппн\Надежда\Фото1885.jpg"/>
          <p:cNvPicPr>
            <a:picLocks noGrp="1" noChangeAspect="1"/>
          </p:cNvPicPr>
          <p:nvPr>
            <p:ph idx="1"/>
          </p:nvPr>
        </p:nvPicPr>
        <p:blipFill>
          <a:blip r:embed="rId2" cstate="print"/>
          <a:stretch>
            <a:fillRect/>
          </a:stretch>
        </p:blipFill>
        <p:spPr>
          <a:xfrm>
            <a:off x="9096397" y="2730528"/>
            <a:ext cx="3095603" cy="4127471"/>
          </a:xfrm>
          <a:prstGeom prst="rect">
            <a:avLst/>
          </a:prstGeom>
          <a:ln>
            <a:noFill/>
          </a:ln>
          <a:effectLst>
            <a:softEdge rad="112500"/>
          </a:effectLst>
        </p:spPr>
      </p:pic>
      <p:sp>
        <p:nvSpPr>
          <p:cNvPr id="2" name="Заголовок 1"/>
          <p:cNvSpPr txBox="1">
            <a:spLocks noGrp="1"/>
          </p:cNvSpPr>
          <p:nvPr>
            <p:ph type="title"/>
          </p:nvPr>
        </p:nvSpPr>
        <p:spPr>
          <a:xfrm>
            <a:off x="3952861" y="907916"/>
            <a:ext cx="5214973" cy="720364"/>
          </a:xfrm>
        </p:spPr>
        <p:txBody>
          <a:bodyPr/>
          <a:lstStyle/>
          <a:p>
            <a:pPr lvl="0">
              <a:buNone/>
            </a:pPr>
            <a:r>
              <a:rPr lang="ru-RU" sz="4000" b="1" dirty="0">
                <a:solidFill>
                  <a:srgbClr val="FF0000"/>
                </a:solidFill>
                <a:latin typeface="Times New Roman" pitchFamily="18" charset="0"/>
                <a:cs typeface="Times New Roman" pitchFamily="18" charset="0"/>
              </a:rPr>
              <a:t>Помощь </a:t>
            </a:r>
            <a:r>
              <a:rPr lang="ru-RU" sz="4000" b="1" dirty="0" smtClean="0">
                <a:solidFill>
                  <a:srgbClr val="FF0000"/>
                </a:solidFill>
                <a:latin typeface="Times New Roman" pitchFamily="18" charset="0"/>
                <a:cs typeface="Times New Roman" pitchFamily="18" charset="0"/>
              </a:rPr>
              <a:t>ветеранам</a:t>
            </a:r>
            <a:endParaRPr lang="ru-RU" sz="4000" b="1" dirty="0">
              <a:solidFill>
                <a:srgbClr val="FF0000"/>
              </a:solidFill>
              <a:latin typeface="Times New Roman" pitchFamily="18" charset="0"/>
              <a:cs typeface="Times New Roman" pitchFamily="18" charset="0"/>
            </a:endParaRPr>
          </a:p>
        </p:txBody>
      </p:sp>
      <p:pic>
        <p:nvPicPr>
          <p:cNvPr id="3" name="Picture 2" descr="E:\ОП\тимур.jpg"/>
          <p:cNvPicPr>
            <a:picLocks noChangeAspect="1"/>
          </p:cNvPicPr>
          <p:nvPr/>
        </p:nvPicPr>
        <p:blipFill>
          <a:blip r:embed="rId3" cstate="print"/>
          <a:srcRect/>
          <a:stretch>
            <a:fillRect/>
          </a:stretch>
        </p:blipFill>
        <p:spPr>
          <a:xfrm>
            <a:off x="9095659" y="928670"/>
            <a:ext cx="3096341" cy="2322246"/>
          </a:xfrm>
          <a:prstGeom prst="rect">
            <a:avLst/>
          </a:prstGeom>
          <a:ln>
            <a:noFill/>
          </a:ln>
          <a:effectLst>
            <a:softEdge rad="112500"/>
          </a:effectLst>
        </p:spPr>
      </p:pic>
      <p:pic>
        <p:nvPicPr>
          <p:cNvPr id="4" name="Picture 2" descr="C:\Users\5\Desktop\фото\лиля\Школа\r6KitUwcbOg.jpg"/>
          <p:cNvPicPr>
            <a:picLocks noChangeAspect="1"/>
          </p:cNvPicPr>
          <p:nvPr/>
        </p:nvPicPr>
        <p:blipFill>
          <a:blip r:embed="rId4" cstate="print"/>
          <a:srcRect t="15773" b="15873"/>
          <a:stretch>
            <a:fillRect/>
          </a:stretch>
        </p:blipFill>
        <p:spPr>
          <a:xfrm>
            <a:off x="3830644" y="2285993"/>
            <a:ext cx="2588571" cy="3143272"/>
          </a:xfrm>
          <a:prstGeom prst="rect">
            <a:avLst/>
          </a:prstGeom>
          <a:ln>
            <a:noFill/>
          </a:ln>
          <a:effectLst>
            <a:softEdge rad="112500"/>
          </a:effectLst>
        </p:spPr>
      </p:pic>
      <p:pic>
        <p:nvPicPr>
          <p:cNvPr id="5" name="Содержимое 8" descr="C:\Users\Школа\Desktop\школа\тимуровская работа 2013-14\2Q9sZIP4gvc.jpg"/>
          <p:cNvPicPr>
            <a:picLocks noChangeAspect="1"/>
          </p:cNvPicPr>
          <p:nvPr/>
        </p:nvPicPr>
        <p:blipFill>
          <a:blip r:embed="rId5" cstate="print"/>
          <a:srcRect/>
          <a:stretch>
            <a:fillRect/>
          </a:stretch>
        </p:blipFill>
        <p:spPr>
          <a:xfrm>
            <a:off x="0" y="1571612"/>
            <a:ext cx="3744413" cy="2740914"/>
          </a:xfrm>
          <a:prstGeom prst="rect">
            <a:avLst/>
          </a:prstGeom>
          <a:ln>
            <a:noFill/>
          </a:ln>
          <a:effectLst>
            <a:softEdge rad="112500"/>
          </a:effectLst>
        </p:spPr>
      </p:pic>
      <p:pic>
        <p:nvPicPr>
          <p:cNvPr id="6" name="Picture 2" descr="F:\для Люды\20151104_111536.jpg"/>
          <p:cNvPicPr>
            <a:picLocks noChangeAspect="1"/>
          </p:cNvPicPr>
          <p:nvPr/>
        </p:nvPicPr>
        <p:blipFill>
          <a:blip r:embed="rId6" cstate="print"/>
          <a:srcRect/>
          <a:stretch>
            <a:fillRect/>
          </a:stretch>
        </p:blipFill>
        <p:spPr>
          <a:xfrm>
            <a:off x="6453190" y="2714620"/>
            <a:ext cx="2643962" cy="352421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13800" y="836712"/>
            <a:ext cx="10972443" cy="791568"/>
          </a:xfrm>
        </p:spPr>
        <p:txBody>
          <a:bodyPr/>
          <a:lstStyle/>
          <a:p>
            <a:pPr>
              <a:buNone/>
            </a:pPr>
            <a:r>
              <a:rPr lang="ru-RU" sz="2400" b="1" dirty="0">
                <a:solidFill>
                  <a:srgbClr val="FF0000"/>
                </a:solidFill>
                <a:latin typeface="Times New Roman" pitchFamily="18" charset="0"/>
                <a:cs typeface="Times New Roman" pitchFamily="18" charset="0"/>
              </a:rPr>
              <a:t>Уход за могилой</a:t>
            </a:r>
            <a:br>
              <a:rPr lang="ru-RU" sz="2400" b="1" dirty="0">
                <a:solidFill>
                  <a:srgbClr val="FF0000"/>
                </a:solidFill>
                <a:latin typeface="Times New Roman" pitchFamily="18" charset="0"/>
                <a:cs typeface="Times New Roman" pitchFamily="18" charset="0"/>
              </a:rPr>
            </a:br>
            <a:r>
              <a:rPr lang="ru-RU" sz="2400" b="1" dirty="0">
                <a:solidFill>
                  <a:srgbClr val="FF0000"/>
                </a:solidFill>
                <a:latin typeface="Times New Roman" pitchFamily="18" charset="0"/>
                <a:cs typeface="Times New Roman" pitchFamily="18" charset="0"/>
              </a:rPr>
              <a:t> воина-интернационалиста </a:t>
            </a:r>
            <a:r>
              <a:rPr lang="ru-RU" sz="2400" b="1" dirty="0" smtClean="0">
                <a:solidFill>
                  <a:srgbClr val="FF0000"/>
                </a:solidFill>
                <a:latin typeface="Times New Roman" pitchFamily="18" charset="0"/>
                <a:cs typeface="Times New Roman" pitchFamily="18" charset="0"/>
              </a:rPr>
              <a:t>Гарипова</a:t>
            </a:r>
            <a:r>
              <a:rPr sz="2400" b="1" smtClean="0">
                <a:solidFill>
                  <a:srgbClr val="FF0000"/>
                </a:solidFill>
                <a:latin typeface="Times New Roman" pitchFamily="18" charset="0"/>
                <a:cs typeface="Times New Roman" pitchFamily="18" charset="0"/>
              </a:rPr>
              <a:t>, </a:t>
            </a:r>
            <a:br>
              <a:rPr sz="2400" b="1" smtClean="0">
                <a:solidFill>
                  <a:srgbClr val="FF0000"/>
                </a:solidFill>
                <a:latin typeface="Times New Roman" pitchFamily="18" charset="0"/>
                <a:cs typeface="Times New Roman" pitchFamily="18" charset="0"/>
              </a:rPr>
            </a:br>
            <a:r>
              <a:rPr sz="2400" b="1" smtClean="0">
                <a:solidFill>
                  <a:srgbClr val="FF0000"/>
                </a:solidFill>
                <a:latin typeface="Times New Roman" pitchFamily="18" charset="0"/>
                <a:cs typeface="Times New Roman" pitchFamily="18" charset="0"/>
              </a:rPr>
              <a:t>уборка памятника воинам,  павшим в годы войны.</a:t>
            </a:r>
            <a:r>
              <a:rPr smtClean="0"/>
              <a:t/>
            </a:r>
            <a:br>
              <a:rPr smtClean="0"/>
            </a:br>
            <a:r>
              <a:rPr lang="ru-RU" b="1" dirty="0" smtClean="0">
                <a:solidFill>
                  <a:srgbClr val="FF0000"/>
                </a:solidFill>
              </a:rPr>
              <a:t/>
            </a:r>
            <a:br>
              <a:rPr lang="ru-RU" b="1" dirty="0" smtClean="0">
                <a:solidFill>
                  <a:srgbClr val="FF0000"/>
                </a:solidFill>
              </a:rPr>
            </a:br>
            <a:endParaRPr lang="ru-RU" b="1" dirty="0">
              <a:solidFill>
                <a:srgbClr val="FF0000"/>
              </a:solidFill>
            </a:endParaRPr>
          </a:p>
        </p:txBody>
      </p:sp>
      <p:pic>
        <p:nvPicPr>
          <p:cNvPr id="4" name="Содержимое 15" descr="PIC_0002"/>
          <p:cNvPicPr>
            <a:picLocks noChangeAspect="1"/>
          </p:cNvPicPr>
          <p:nvPr/>
        </p:nvPicPr>
        <p:blipFill>
          <a:blip r:embed="rId2" cstate="print"/>
          <a:srcRect/>
          <a:stretch>
            <a:fillRect/>
          </a:stretch>
        </p:blipFill>
        <p:spPr>
          <a:xfrm>
            <a:off x="5159896" y="2143116"/>
            <a:ext cx="3744413" cy="2952332"/>
          </a:xfrm>
          <a:prstGeom prst="rect">
            <a:avLst/>
          </a:prstGeom>
          <a:ln>
            <a:noFill/>
          </a:ln>
          <a:effectLst>
            <a:softEdge rad="112500"/>
          </a:effectLst>
        </p:spPr>
      </p:pic>
      <p:pic>
        <p:nvPicPr>
          <p:cNvPr id="5" name="Picture 2" descr="C:\Users\5\Desktop\фото\месячник 2013\фото\P2150670.JPG"/>
          <p:cNvPicPr>
            <a:picLocks noChangeAspect="1"/>
          </p:cNvPicPr>
          <p:nvPr/>
        </p:nvPicPr>
        <p:blipFill>
          <a:blip r:embed="rId3" cstate="print"/>
          <a:srcRect/>
          <a:stretch>
            <a:fillRect/>
          </a:stretch>
        </p:blipFill>
        <p:spPr>
          <a:xfrm>
            <a:off x="230674" y="2000240"/>
            <a:ext cx="4128808" cy="3096341"/>
          </a:xfrm>
          <a:prstGeom prst="rect">
            <a:avLst/>
          </a:prstGeom>
          <a:ln>
            <a:noFill/>
          </a:ln>
          <a:effectLst>
            <a:softEdge rad="112500"/>
          </a:effectLst>
        </p:spPr>
      </p:pic>
      <p:pic>
        <p:nvPicPr>
          <p:cNvPr id="7" name="Picture 2" descr="E:\ОП\8класс\PC210492.JPG"/>
          <p:cNvPicPr>
            <a:picLocks noChangeAspect="1"/>
          </p:cNvPicPr>
          <p:nvPr/>
        </p:nvPicPr>
        <p:blipFill>
          <a:blip r:embed="rId4" cstate="print"/>
          <a:srcRect/>
          <a:stretch>
            <a:fillRect/>
          </a:stretch>
        </p:blipFill>
        <p:spPr>
          <a:xfrm>
            <a:off x="9096396" y="2000240"/>
            <a:ext cx="2784311" cy="2088233"/>
          </a:xfrm>
          <a:prstGeom prst="rect">
            <a:avLst/>
          </a:prstGeom>
          <a:ln>
            <a:noFill/>
          </a:ln>
          <a:effectLst>
            <a:softEdge rad="112500"/>
          </a:effectLst>
        </p:spPr>
      </p:pic>
      <p:pic>
        <p:nvPicPr>
          <p:cNvPr id="8" name="Picture 3" descr="C:\Users\5\Desktop\фото\памятник\IMG_5470.JPG"/>
          <p:cNvPicPr>
            <a:picLocks noChangeAspect="1"/>
          </p:cNvPicPr>
          <p:nvPr/>
        </p:nvPicPr>
        <p:blipFill>
          <a:blip r:embed="rId5" cstate="print"/>
          <a:srcRect/>
          <a:stretch>
            <a:fillRect/>
          </a:stretch>
        </p:blipFill>
        <p:spPr>
          <a:xfrm>
            <a:off x="8529271" y="4111079"/>
            <a:ext cx="3662729" cy="2746921"/>
          </a:xfrm>
          <a:prstGeom prst="rect">
            <a:avLst/>
          </a:prstGeom>
          <a:ln>
            <a:noFill/>
          </a:ln>
          <a:effectLst>
            <a:softEdge rad="112500"/>
          </a:effectLst>
        </p:spPr>
      </p:pic>
      <p:pic>
        <p:nvPicPr>
          <p:cNvPr id="9" name="Picture 2" descr="C:\Users\5\Desktop\фото\памятник\IMG_3880.JPG"/>
          <p:cNvPicPr>
            <a:picLocks noChangeAspect="1"/>
          </p:cNvPicPr>
          <p:nvPr/>
        </p:nvPicPr>
        <p:blipFill>
          <a:blip r:embed="rId6" cstate="print"/>
          <a:srcRect/>
          <a:stretch>
            <a:fillRect/>
          </a:stretch>
        </p:blipFill>
        <p:spPr>
          <a:xfrm>
            <a:off x="3373946" y="3085579"/>
            <a:ext cx="2829318" cy="3772421"/>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pic>
        <p:nvPicPr>
          <p:cNvPr id="6" name="Picture 2" descr="C:\Users\5\Desktop\фото\ин песня\IMG_0389.JPG"/>
          <p:cNvPicPr>
            <a:picLocks noChangeAspect="1"/>
          </p:cNvPicPr>
          <p:nvPr/>
        </p:nvPicPr>
        <p:blipFill>
          <a:blip r:embed="rId2" cstate="print"/>
          <a:srcRect l="17209" t="4551" r="-793" b="23039"/>
          <a:stretch>
            <a:fillRect/>
          </a:stretch>
        </p:blipFill>
        <p:spPr>
          <a:xfrm>
            <a:off x="2309785" y="4509120"/>
            <a:ext cx="3630087" cy="2348880"/>
          </a:xfrm>
          <a:prstGeom prst="rect">
            <a:avLst/>
          </a:prstGeom>
          <a:ln>
            <a:noFill/>
          </a:ln>
          <a:effectLst>
            <a:softEdge rad="112500"/>
          </a:effectLst>
        </p:spPr>
      </p:pic>
      <p:pic>
        <p:nvPicPr>
          <p:cNvPr id="5" name="Picture 2" descr="C:\Users\5\Documents\люде\Вывод войск из Афганистана\P2150103.JPG"/>
          <p:cNvPicPr>
            <a:picLocks noChangeAspect="1"/>
          </p:cNvPicPr>
          <p:nvPr/>
        </p:nvPicPr>
        <p:blipFill>
          <a:blip r:embed="rId3" cstate="print"/>
          <a:srcRect/>
          <a:stretch>
            <a:fillRect/>
          </a:stretch>
        </p:blipFill>
        <p:spPr>
          <a:xfrm>
            <a:off x="7896199" y="3861048"/>
            <a:ext cx="3996283" cy="2996952"/>
          </a:xfrm>
          <a:prstGeom prst="rect">
            <a:avLst/>
          </a:prstGeom>
          <a:ln>
            <a:noFill/>
          </a:ln>
          <a:effectLst>
            <a:softEdge rad="112500"/>
          </a:effectLst>
        </p:spPr>
      </p:pic>
      <p:sp>
        <p:nvSpPr>
          <p:cNvPr id="2" name="Заголовок 1"/>
          <p:cNvSpPr txBox="1">
            <a:spLocks noGrp="1"/>
          </p:cNvSpPr>
          <p:nvPr>
            <p:ph type="title"/>
          </p:nvPr>
        </p:nvSpPr>
        <p:spPr>
          <a:xfrm>
            <a:off x="4310050" y="1268757"/>
            <a:ext cx="7500990" cy="359523"/>
          </a:xfrm>
        </p:spPr>
        <p:txBody>
          <a:bodyPr/>
          <a:lstStyle/>
          <a:p>
            <a:pPr lvl="0" algn="just">
              <a:buNone/>
            </a:pPr>
            <a:r>
              <a:rPr lang="ru-RU" sz="2000" b="1" dirty="0" smtClean="0">
                <a:solidFill>
                  <a:srgbClr val="FF0000"/>
                </a:solidFill>
                <a:latin typeface="Times New Roman" pitchFamily="18" charset="0"/>
                <a:cs typeface="Times New Roman" pitchFamily="18" charset="0"/>
              </a:rPr>
              <a:t>Провели </a:t>
            </a:r>
            <a:r>
              <a:rPr lang="ru-RU" sz="2000" b="1" dirty="0">
                <a:solidFill>
                  <a:srgbClr val="FF0000"/>
                </a:solidFill>
                <a:latin typeface="Times New Roman" pitchFamily="18" charset="0"/>
                <a:cs typeface="Times New Roman" pitchFamily="18" charset="0"/>
              </a:rPr>
              <a:t>презентацию Книги памяти в школе  и в Доме культуры п.Зверосовхоза, пригласив ветеранов и жителей </a:t>
            </a:r>
            <a:r>
              <a:rPr lang="ru-RU" sz="2000" b="1" dirty="0" err="1">
                <a:solidFill>
                  <a:srgbClr val="FF0000"/>
                </a:solidFill>
                <a:latin typeface="Times New Roman" pitchFamily="18" charset="0"/>
                <a:cs typeface="Times New Roman" pitchFamily="18" charset="0"/>
              </a:rPr>
              <a:t>Урманчеевского</a:t>
            </a:r>
            <a:r>
              <a:rPr lang="ru-RU" sz="2000" b="1" dirty="0">
                <a:solidFill>
                  <a:srgbClr val="FF0000"/>
                </a:solidFill>
                <a:latin typeface="Times New Roman" pitchFamily="18" charset="0"/>
                <a:cs typeface="Times New Roman" pitchFamily="18" charset="0"/>
              </a:rPr>
              <a:t> сельского поселения, вручив ветеранам пригласительные в виде писем – </a:t>
            </a:r>
            <a:r>
              <a:rPr lang="ru-RU" sz="2000" b="1" dirty="0" smtClean="0">
                <a:solidFill>
                  <a:srgbClr val="FF0000"/>
                </a:solidFill>
                <a:latin typeface="Times New Roman" pitchFamily="18" charset="0"/>
                <a:cs typeface="Times New Roman" pitchFamily="18" charset="0"/>
              </a:rPr>
              <a:t>треугольников.</a:t>
            </a:r>
            <a:endParaRPr lang="ru-RU" sz="2000" b="1" dirty="0">
              <a:solidFill>
                <a:srgbClr val="FF0000"/>
              </a:solidFill>
              <a:latin typeface="Times New Roman" pitchFamily="18" charset="0"/>
              <a:cs typeface="Times New Roman" pitchFamily="18" charset="0"/>
            </a:endParaRPr>
          </a:p>
        </p:txBody>
      </p:sp>
      <p:pic>
        <p:nvPicPr>
          <p:cNvPr id="3" name="Содержимое 3" descr="C:\Users\5\Desktop\фото\семинар гпд\IMG_0384.JPG"/>
          <p:cNvPicPr>
            <a:picLocks noGrp="1" noChangeAspect="1"/>
          </p:cNvPicPr>
          <p:nvPr>
            <p:ph idx="1"/>
          </p:nvPr>
        </p:nvPicPr>
        <p:blipFill>
          <a:blip r:embed="rId4" cstate="print"/>
          <a:srcRect r="3571" b="16668"/>
          <a:stretch>
            <a:fillRect/>
          </a:stretch>
        </p:blipFill>
        <p:spPr>
          <a:xfrm>
            <a:off x="8832304" y="2708920"/>
            <a:ext cx="3042576" cy="2136273"/>
          </a:xfrm>
          <a:prstGeom prst="rect">
            <a:avLst/>
          </a:prstGeom>
          <a:ln>
            <a:noFill/>
          </a:ln>
          <a:effectLst>
            <a:softEdge rad="112500"/>
          </a:effectLst>
        </p:spPr>
      </p:pic>
      <p:pic>
        <p:nvPicPr>
          <p:cNvPr id="4" name="Picture 2" descr="C:\Users\5\Desktop\БЛА\школа\тимаев\PIC_0036.JPG"/>
          <p:cNvPicPr>
            <a:picLocks noChangeAspect="1"/>
          </p:cNvPicPr>
          <p:nvPr/>
        </p:nvPicPr>
        <p:blipFill>
          <a:blip r:embed="rId5" cstate="print"/>
          <a:srcRect/>
          <a:stretch>
            <a:fillRect/>
          </a:stretch>
        </p:blipFill>
        <p:spPr>
          <a:xfrm>
            <a:off x="4952992" y="2571743"/>
            <a:ext cx="3357586" cy="2518191"/>
          </a:xfrm>
          <a:prstGeom prst="rect">
            <a:avLst/>
          </a:prstGeom>
          <a:ln>
            <a:noFill/>
          </a:ln>
          <a:effectLst>
            <a:softEdge rad="112500"/>
          </a:effectLst>
        </p:spPr>
      </p:pic>
      <p:pic>
        <p:nvPicPr>
          <p:cNvPr id="7" name="Picture 4" descr="E:\ОП\P3130349.JPG"/>
          <p:cNvPicPr>
            <a:picLocks noChangeAspect="1"/>
          </p:cNvPicPr>
          <p:nvPr/>
        </p:nvPicPr>
        <p:blipFill>
          <a:blip r:embed="rId6" cstate="print"/>
          <a:srcRect/>
          <a:stretch>
            <a:fillRect/>
          </a:stretch>
        </p:blipFill>
        <p:spPr>
          <a:xfrm>
            <a:off x="0" y="3000372"/>
            <a:ext cx="2596797" cy="1947431"/>
          </a:xfrm>
          <a:prstGeom prst="rect">
            <a:avLst/>
          </a:prstGeom>
          <a:ln>
            <a:noFill/>
          </a:ln>
          <a:effectLst>
            <a:softEdge rad="112500"/>
          </a:effectLst>
        </p:spPr>
      </p:pic>
      <p:pic>
        <p:nvPicPr>
          <p:cNvPr id="8" name="Picture 3" descr="C:\Users\5\Desktop\фото\ин песня\IMG_0369.JPG"/>
          <p:cNvPicPr>
            <a:picLocks noChangeAspect="1"/>
          </p:cNvPicPr>
          <p:nvPr/>
        </p:nvPicPr>
        <p:blipFill>
          <a:blip r:embed="rId7" cstate="print"/>
          <a:srcRect r="-2659" b="25966"/>
          <a:stretch>
            <a:fillRect/>
          </a:stretch>
        </p:blipFill>
        <p:spPr>
          <a:xfrm>
            <a:off x="523836" y="1714488"/>
            <a:ext cx="3214710" cy="1731607"/>
          </a:xfrm>
          <a:prstGeom prst="rect">
            <a:avLst/>
          </a:prstGeom>
          <a:ln>
            <a:noFill/>
          </a:ln>
          <a:effectLst>
            <a:softEdge rad="112500"/>
          </a:effectLst>
        </p:spPr>
      </p:pic>
      <p:sp>
        <p:nvSpPr>
          <p:cNvPr id="9" name="Прямоугольник 8"/>
          <p:cNvSpPr/>
          <p:nvPr/>
        </p:nvSpPr>
        <p:spPr>
          <a:xfrm>
            <a:off x="0" y="1285860"/>
            <a:ext cx="4310051" cy="400110"/>
          </a:xfrm>
          <a:prstGeom prst="rect">
            <a:avLst/>
          </a:prstGeom>
        </p:spPr>
        <p:txBody>
          <a:bodyPr wrap="square">
            <a:spAutoFit/>
          </a:bodyPr>
          <a:lstStyle/>
          <a:p>
            <a:pPr algn="ctr"/>
            <a:r>
              <a:rPr lang="ru-RU" sz="2000" b="1" dirty="0" smtClean="0">
                <a:solidFill>
                  <a:srgbClr val="FF0000"/>
                </a:solidFill>
                <a:latin typeface="Times New Roman" pitchFamily="18" charset="0"/>
                <a:cs typeface="Times New Roman" pitchFamily="18" charset="0"/>
              </a:rPr>
              <a:t>Конкурс патриотической песни.</a:t>
            </a:r>
            <a:endParaRPr lang="ru-RU"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2400" b="1">
                <a:solidFill>
                  <a:srgbClr val="FF0000"/>
                </a:solidFill>
                <a:latin typeface="Times New Roman" pitchFamily="18"/>
                <a:cs typeface="Times New Roman" pitchFamily="18"/>
              </a:rPr>
              <a:t>Сравнительный анализ результатов анкетирования показал, что в результате реализации проекта «Книга памяти тружеников тыла Урманчеевского сельского поселения», знания детей стали глубже, шире.</a:t>
            </a:r>
            <a:br>
              <a:rPr lang="ru-RU" sz="2400" b="1">
                <a:solidFill>
                  <a:srgbClr val="FF0000"/>
                </a:solidFill>
                <a:latin typeface="Times New Roman" pitchFamily="18"/>
                <a:cs typeface="Times New Roman" pitchFamily="18"/>
              </a:rPr>
            </a:br>
            <a:endParaRPr lang="ru-RU" sz="2400" b="1">
              <a:solidFill>
                <a:srgbClr val="FF0000"/>
              </a:solidFill>
              <a:latin typeface="Times New Roman" pitchFamily="18"/>
              <a:cs typeface="Times New Roman" pitchFamily="18"/>
            </a:endParaRPr>
          </a:p>
        </p:txBody>
      </p:sp>
      <p:graphicFrame>
        <p:nvGraphicFramePr>
          <p:cNvPr id="3" name="Содержимое 3"/>
          <p:cNvGraphicFramePr>
            <a:graphicFrameLocks noGrp="1"/>
          </p:cNvGraphicFramePr>
          <p:nvPr>
            <p:ph idx="1"/>
          </p:nvPr>
        </p:nvGraphicFramePr>
        <p:xfrm>
          <a:off x="2309787" y="2143117"/>
          <a:ext cx="7746656" cy="45259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13801" y="1052739"/>
            <a:ext cx="10554298" cy="575541"/>
          </a:xfrm>
        </p:spPr>
        <p:txBody>
          <a:bodyPr/>
          <a:lstStyle/>
          <a:p>
            <a:pPr lvl="0">
              <a:buNone/>
            </a:pPr>
            <a:r>
              <a:rPr lang="ru-RU" sz="2800" b="1" dirty="0">
                <a:solidFill>
                  <a:srgbClr val="FF0000"/>
                </a:solidFill>
                <a:latin typeface="Times New Roman" pitchFamily="18" charset="0"/>
                <a:cs typeface="Times New Roman" pitchFamily="18" charset="0"/>
              </a:rPr>
              <a:t>Распространение информации по проекту и его результатах</a:t>
            </a:r>
            <a:br>
              <a:rPr lang="ru-RU" sz="2800" b="1" dirty="0">
                <a:solidFill>
                  <a:srgbClr val="FF0000"/>
                </a:solidFill>
                <a:latin typeface="Times New Roman" pitchFamily="18" charset="0"/>
                <a:cs typeface="Times New Roman" pitchFamily="18" charset="0"/>
              </a:rPr>
            </a:br>
            <a:endParaRPr lang="ru-RU" sz="2800" b="1" dirty="0">
              <a:solidFill>
                <a:srgbClr val="FF0000"/>
              </a:solidFill>
              <a:latin typeface="Times New Roman" pitchFamily="18" charset="0"/>
              <a:cs typeface="Times New Roman" pitchFamily="18" charset="0"/>
            </a:endParaRPr>
          </a:p>
        </p:txBody>
      </p:sp>
      <p:sp>
        <p:nvSpPr>
          <p:cNvPr id="3" name="Содержимое 4"/>
          <p:cNvSpPr txBox="1">
            <a:spLocks noGrp="1"/>
          </p:cNvSpPr>
          <p:nvPr>
            <p:ph idx="1"/>
          </p:nvPr>
        </p:nvSpPr>
        <p:spPr/>
        <p:txBody>
          <a:bodyPr/>
          <a:lstStyle/>
          <a:p>
            <a:pPr lvl="0"/>
            <a:r>
              <a:rPr lang="ru-RU" sz="2800" dirty="0">
                <a:latin typeface="Times New Roman" pitchFamily="18" charset="0"/>
                <a:cs typeface="Times New Roman" pitchFamily="18" charset="0"/>
              </a:rPr>
              <a:t>Распространяться информация о проекте и его результатах среди различных групп населения будет через:</a:t>
            </a:r>
          </a:p>
          <a:p>
            <a:pPr lvl="0"/>
            <a:r>
              <a:rPr lang="ru-RU" sz="2800" dirty="0">
                <a:latin typeface="Times New Roman" pitchFamily="18" charset="0"/>
                <a:cs typeface="Times New Roman" pitchFamily="18" charset="0"/>
              </a:rPr>
              <a:t>информационные стенды в школе;</a:t>
            </a:r>
          </a:p>
          <a:p>
            <a:pPr lvl="0"/>
            <a:r>
              <a:rPr lang="ru-RU" sz="2800" dirty="0">
                <a:latin typeface="Times New Roman" pitchFamily="18" charset="0"/>
                <a:cs typeface="Times New Roman" pitchFamily="18" charset="0"/>
              </a:rPr>
              <a:t>школьную газету «Школа день за днем»;</a:t>
            </a:r>
          </a:p>
          <a:p>
            <a:pPr lvl="0"/>
            <a:r>
              <a:rPr lang="ru-RU" sz="2800" dirty="0">
                <a:latin typeface="Times New Roman" pitchFamily="18" charset="0"/>
                <a:cs typeface="Times New Roman" pitchFamily="18" charset="0"/>
              </a:rPr>
              <a:t>информация об итогах проекта на школьном сайте </a:t>
            </a:r>
            <a:r>
              <a:rPr lang="ru-RU" sz="2800" u="sng" dirty="0">
                <a:latin typeface="Times New Roman" pitchFamily="18" charset="0"/>
                <a:cs typeface="Times New Roman" pitchFamily="18" charset="0"/>
                <a:hlinkClick r:id="rId2"/>
              </a:rPr>
              <a:t>https://edu.tatar.ru/mamadysh/zvschool</a:t>
            </a:r>
            <a:r>
              <a:rPr lang="ru-RU" sz="2800" dirty="0">
                <a:latin typeface="Times New Roman" pitchFamily="18" charset="0"/>
                <a:cs typeface="Times New Roman" pitchFamily="18" charset="0"/>
              </a:rPr>
              <a:t>.</a:t>
            </a:r>
          </a:p>
          <a:p>
            <a:pPr lvl="0"/>
            <a:endParaRPr lang="ru-RU"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pic>
        <p:nvPicPr>
          <p:cNvPr id="3" name="Picture 2" descr="E:\оппн\8 апреля\IMG_4472.JPG"/>
          <p:cNvPicPr>
            <a:picLocks noGrp="1" noChangeAspect="1"/>
          </p:cNvPicPr>
          <p:nvPr>
            <p:ph idx="1"/>
          </p:nvPr>
        </p:nvPicPr>
        <p:blipFill>
          <a:blip r:embed="rId2" cstate="print"/>
          <a:srcRect l="2667" t="16066" r="5333"/>
          <a:stretch>
            <a:fillRect/>
          </a:stretch>
        </p:blipFill>
        <p:spPr>
          <a:xfrm>
            <a:off x="5310182" y="1357298"/>
            <a:ext cx="6623096" cy="4513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4"/>
          <p:cNvSpPr/>
          <p:nvPr/>
        </p:nvSpPr>
        <p:spPr>
          <a:xfrm>
            <a:off x="0" y="1857364"/>
            <a:ext cx="5447928" cy="2000548"/>
          </a:xfrm>
          <a:prstGeom prst="rect">
            <a:avLst/>
          </a:prstGeom>
          <a:noFill/>
          <a:ln>
            <a:noFill/>
            <a:prstDash val="solid"/>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800" b="1" i="0" u="none" strike="noStrike" kern="1200" cap="none" spc="0" baseline="0" dirty="0" smtClean="0">
              <a:solidFill>
                <a:srgbClr val="FF0000"/>
              </a:solidFill>
              <a:uFillTx/>
              <a:latin typeface="Times New Roman" pitchFamily="18" charset="0"/>
              <a:cs typeface="Times New Roman" pitchFamily="18"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0" u="none" strike="noStrike" kern="1200" cap="none" spc="0" baseline="0" dirty="0" smtClean="0">
                <a:solidFill>
                  <a:srgbClr val="FF0000"/>
                </a:solidFill>
                <a:uFillTx/>
                <a:latin typeface="Times New Roman" pitchFamily="18" charset="0"/>
                <a:cs typeface="Times New Roman" pitchFamily="18" charset="0"/>
              </a:rPr>
              <a:t>Как </a:t>
            </a:r>
            <a:r>
              <a:rPr lang="ru-RU" sz="2400" b="1" i="0" u="none" strike="noStrike" kern="1200" cap="none" spc="0" baseline="0" dirty="0">
                <a:solidFill>
                  <a:srgbClr val="FF0000"/>
                </a:solidFill>
                <a:uFillTx/>
                <a:latin typeface="Times New Roman" pitchFamily="18" charset="0"/>
                <a:cs typeface="Times New Roman" pitchFamily="18" charset="0"/>
              </a:rPr>
              <a:t>быстро время пролетело</a:t>
            </a:r>
            <a:br>
              <a:rPr lang="ru-RU" sz="2400" b="1" i="0" u="none" strike="noStrike" kern="1200" cap="none" spc="0" baseline="0" dirty="0">
                <a:solidFill>
                  <a:srgbClr val="FF0000"/>
                </a:solidFill>
                <a:uFillTx/>
                <a:latin typeface="Times New Roman" pitchFamily="18" charset="0"/>
                <a:cs typeface="Times New Roman" pitchFamily="18" charset="0"/>
              </a:rPr>
            </a:br>
            <a:r>
              <a:rPr lang="ru-RU" sz="2400" b="1" i="0" u="none" strike="noStrike" kern="1200" cap="none" spc="0" baseline="0" dirty="0">
                <a:solidFill>
                  <a:srgbClr val="FF0000"/>
                </a:solidFill>
                <a:uFillTx/>
                <a:latin typeface="Times New Roman" pitchFamily="18" charset="0"/>
                <a:cs typeface="Times New Roman" pitchFamily="18" charset="0"/>
              </a:rPr>
              <a:t>Мы сделали большое дело!</a:t>
            </a:r>
            <a:br>
              <a:rPr lang="ru-RU" sz="2400" b="1" i="0" u="none" strike="noStrike" kern="1200" cap="none" spc="0" baseline="0" dirty="0">
                <a:solidFill>
                  <a:srgbClr val="FF0000"/>
                </a:solidFill>
                <a:uFillTx/>
                <a:latin typeface="Times New Roman" pitchFamily="18" charset="0"/>
                <a:cs typeface="Times New Roman" pitchFamily="18" charset="0"/>
              </a:rPr>
            </a:br>
            <a:r>
              <a:rPr lang="ru-RU" sz="2400" b="1" i="0" u="none" strike="noStrike" kern="1200" cap="none" spc="0" baseline="0" dirty="0">
                <a:solidFill>
                  <a:srgbClr val="FF0000"/>
                </a:solidFill>
                <a:uFillTx/>
                <a:latin typeface="Times New Roman" pitchFamily="18" charset="0"/>
                <a:cs typeface="Times New Roman" pitchFamily="18" charset="0"/>
              </a:rPr>
              <a:t> И каждый в школе очень рад,</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0" u="none" strike="noStrike" kern="1200" cap="none" spc="0" baseline="0" dirty="0">
                <a:solidFill>
                  <a:srgbClr val="FF0000"/>
                </a:solidFill>
                <a:uFillTx/>
                <a:latin typeface="Times New Roman" pitchFamily="18" charset="0"/>
                <a:cs typeface="Times New Roman" pitchFamily="18" charset="0"/>
              </a:rPr>
              <a:t>Что внёс в проект посильный </a:t>
            </a:r>
            <a:r>
              <a:rPr lang="ru-RU" sz="2400" b="1" i="0" u="none" strike="noStrike" kern="1200" cap="none" spc="0" baseline="0" dirty="0" smtClean="0">
                <a:solidFill>
                  <a:srgbClr val="FF0000"/>
                </a:solidFill>
                <a:uFillTx/>
                <a:latin typeface="Times New Roman" pitchFamily="18" charset="0"/>
                <a:cs typeface="Times New Roman" pitchFamily="18" charset="0"/>
              </a:rPr>
              <a:t>вклад.</a:t>
            </a:r>
            <a:endParaRPr lang="ru-RU" sz="2400" b="1" i="0" u="none" strike="noStrike" kern="1200" cap="none" spc="0" baseline="0" dirty="0">
              <a:solidFill>
                <a:srgbClr val="FF0000"/>
              </a:solidFill>
              <a:uFillTx/>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Содержимое 9"/>
          <p:cNvSpPr txBox="1">
            <a:spLocks noGrp="1"/>
          </p:cNvSpPr>
          <p:nvPr>
            <p:ph type="body" idx="3"/>
          </p:nvPr>
        </p:nvSpPr>
        <p:spPr>
          <a:xfrm>
            <a:off x="609603" y="1268757"/>
            <a:ext cx="5386392" cy="4857402"/>
          </a:xfrm>
        </p:spPr>
        <p:txBody>
          <a:bodyPr anchor="t"/>
          <a:lstStyle/>
          <a:p>
            <a:pPr marL="431999" lvl="0" indent="-323999" algn="just"/>
            <a:r>
              <a:rPr lang="en-US" sz="2000" dirty="0" smtClean="0">
                <a:solidFill>
                  <a:srgbClr val="002060"/>
                </a:solidFill>
              </a:rPr>
              <a:t>      </a:t>
            </a:r>
            <a:r>
              <a:rPr lang="ru-RU" sz="2000" dirty="0" smtClean="0">
                <a:solidFill>
                  <a:srgbClr val="002060"/>
                </a:solidFill>
              </a:rPr>
              <a:t>«…</a:t>
            </a:r>
            <a:r>
              <a:rPr lang="ru-RU" sz="2000" dirty="0">
                <a:solidFill>
                  <a:srgbClr val="002060"/>
                </a:solidFill>
              </a:rPr>
              <a:t>даже само слово "патриотизм" подчас используется в ироническом или даже ругательном смысле. Однако для большинства россиян оно сохранило своё первоначальное значение. Это чувство гордости перед своим Отечеством, его историей, свершениями. Это стремление сделать свою страну краше, богаче, крепче. Утратив патриотизм, связанные с ним национальную гордость и достоинство, мы потеряем себя как народ, способный на великие свершения».</a:t>
            </a:r>
          </a:p>
          <a:p>
            <a:pPr marL="431999" lvl="0" indent="-323999" algn="just"/>
            <a:r>
              <a:rPr lang="ru-RU" sz="2000" dirty="0">
                <a:solidFill>
                  <a:srgbClr val="002060"/>
                </a:solidFill>
              </a:rPr>
              <a:t>                                                   В.В.Путин.</a:t>
            </a:r>
          </a:p>
          <a:p>
            <a:pPr marL="431999" lvl="0" indent="-323999">
              <a:buChar char="●"/>
            </a:pPr>
            <a:endParaRPr lang="ru-RU" b="0" dirty="0"/>
          </a:p>
        </p:txBody>
      </p:sp>
      <p:pic>
        <p:nvPicPr>
          <p:cNvPr id="6" name="Picture 2"/>
          <p:cNvPicPr>
            <a:picLocks noGrp="1" noChangeAspect="1"/>
          </p:cNvPicPr>
          <p:nvPr>
            <p:ph idx="4"/>
          </p:nvPr>
        </p:nvPicPr>
        <p:blipFill>
          <a:blip r:embed="rId2" cstate="print"/>
          <a:srcRect/>
          <a:stretch>
            <a:fillRect/>
          </a:stretch>
        </p:blipFill>
        <p:spPr>
          <a:xfrm>
            <a:off x="7453322" y="1071546"/>
            <a:ext cx="3284933" cy="4933079"/>
          </a:xfr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484" y="1340766"/>
            <a:ext cx="10972443" cy="5327870"/>
          </a:xfrm>
        </p:spPr>
        <p:txBody>
          <a:bodyPr/>
          <a:lstStyle/>
          <a:p>
            <a:pPr lvl="0" algn="just"/>
            <a:r>
              <a:rPr lang="ru-RU" sz="2400" b="1" u="sng" dirty="0">
                <a:solidFill>
                  <a:srgbClr val="FF0000"/>
                </a:solidFill>
                <a:latin typeface="Times New Roman" pitchFamily="18"/>
                <a:cs typeface="Times New Roman" pitchFamily="18"/>
              </a:rPr>
              <a:t>Цель проекта: </a:t>
            </a:r>
            <a:r>
              <a:rPr lang="ru-RU" sz="2000" b="1" dirty="0">
                <a:latin typeface="Times New Roman" pitchFamily="18"/>
                <a:cs typeface="Times New Roman" pitchFamily="18"/>
              </a:rPr>
              <a:t>формирование чувства патриотизма и  гордости за свое Отечество; воспитание любви к Родине, родному краю; уважения к подвигу советских воинов, тружеников тыла, одержавших победу в Великой Отечественной войне; формирование у подрастающего поколения активной гражданской позиции.</a:t>
            </a:r>
          </a:p>
          <a:p>
            <a:pPr lvl="0" algn="just"/>
            <a:r>
              <a:rPr sz="2400" b="1" u="sng" dirty="0">
                <a:solidFill>
                  <a:srgbClr val="FF0000"/>
                </a:solidFill>
                <a:latin typeface="Times New Roman" pitchFamily="18"/>
                <a:cs typeface="Times New Roman" pitchFamily="18"/>
              </a:rPr>
              <a:t>Задачи проекта:</a:t>
            </a:r>
          </a:p>
          <a:p>
            <a:pPr lvl="0" algn="just"/>
            <a:r>
              <a:rPr lang="ru-RU" sz="2000" b="1" dirty="0">
                <a:latin typeface="Times New Roman" pitchFamily="18"/>
                <a:cs typeface="Times New Roman" pitchFamily="18"/>
              </a:rPr>
              <a:t>Создание Книги Памяти для использования ее в воспитательной работе с  учащимися школы и молодежи села, пополнения материалов школьного краеведческого музея, школьной и сельской библиотек.</a:t>
            </a:r>
          </a:p>
          <a:p>
            <a:pPr lvl="0" algn="just"/>
            <a:r>
              <a:rPr lang="ru-RU" sz="2000" b="1" dirty="0">
                <a:latin typeface="Times New Roman" pitchFamily="18"/>
                <a:cs typeface="Times New Roman" pitchFamily="18"/>
              </a:rPr>
              <a:t>Укрепление связей между поколениями.</a:t>
            </a:r>
          </a:p>
          <a:p>
            <a:pPr lvl="0" algn="just"/>
            <a:r>
              <a:rPr lang="ru-RU" sz="2000" b="1" dirty="0">
                <a:latin typeface="Times New Roman" pitchFamily="18"/>
                <a:cs typeface="Times New Roman" pitchFamily="18"/>
              </a:rPr>
              <a:t>Повышение социальной активности учащихся.</a:t>
            </a:r>
          </a:p>
          <a:p>
            <a:pPr lvl="0" algn="just"/>
            <a:r>
              <a:rPr lang="ru-RU" sz="2000" b="1" dirty="0">
                <a:latin typeface="Times New Roman" pitchFamily="18"/>
                <a:cs typeface="Times New Roman" pitchFamily="18"/>
              </a:rPr>
              <a:t>Развитие у участников проекта коммуникативных навыков.</a:t>
            </a:r>
          </a:p>
          <a:p>
            <a:pPr lvl="0" algn="just"/>
            <a:endParaRPr lang="ru-RU" sz="2000" dirty="0">
              <a:latin typeface="Times New Roman" pitchFamily="18"/>
              <a:cs typeface="Times New Roman" pitchFamily="18"/>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2800" b="1" dirty="0">
                <a:solidFill>
                  <a:srgbClr val="FF0000"/>
                </a:solidFill>
                <a:latin typeface="Times New Roman" pitchFamily="18" charset="0"/>
                <a:cs typeface="Times New Roman" pitchFamily="18" charset="0"/>
              </a:rPr>
              <a:t>Целевая группа  проекта</a:t>
            </a:r>
            <a:br>
              <a:rPr lang="ru-RU" sz="2800" b="1" dirty="0">
                <a:solidFill>
                  <a:srgbClr val="FF0000"/>
                </a:solidFill>
                <a:latin typeface="Times New Roman" pitchFamily="18" charset="0"/>
                <a:cs typeface="Times New Roman" pitchFamily="18" charset="0"/>
              </a:rPr>
            </a:br>
            <a:endParaRPr lang="ru-RU" sz="2800" b="1" dirty="0">
              <a:solidFill>
                <a:srgbClr val="FF0000"/>
              </a:solidFill>
              <a:latin typeface="Times New Roman" pitchFamily="18" charset="0"/>
              <a:cs typeface="Times New Roman" pitchFamily="18" charset="0"/>
            </a:endParaRPr>
          </a:p>
        </p:txBody>
      </p:sp>
      <p:sp>
        <p:nvSpPr>
          <p:cNvPr id="3" name="Содержимое 2"/>
          <p:cNvSpPr txBox="1">
            <a:spLocks noGrp="1"/>
          </p:cNvSpPr>
          <p:nvPr>
            <p:ph idx="1"/>
          </p:nvPr>
        </p:nvSpPr>
        <p:spPr/>
        <p:txBody>
          <a:bodyPr/>
          <a:lstStyle/>
          <a:p>
            <a:pPr lvl="0" algn="just">
              <a:spcAft>
                <a:spcPts val="0"/>
              </a:spcAft>
            </a:pPr>
            <a:r>
              <a:rPr lang="ru-RU" sz="2000" b="1" dirty="0">
                <a:latin typeface="Times New Roman" pitchFamily="18"/>
                <a:cs typeface="Times New Roman" pitchFamily="18"/>
              </a:rPr>
              <a:t>Участниками проекта являются учащиеся и педагогические работники МБОУ «</a:t>
            </a:r>
            <a:r>
              <a:rPr lang="ru-RU" sz="2000" b="1" dirty="0" err="1">
                <a:latin typeface="Times New Roman" pitchFamily="18"/>
                <a:cs typeface="Times New Roman" pitchFamily="18"/>
              </a:rPr>
              <a:t>Зверосовхозская</a:t>
            </a:r>
            <a:r>
              <a:rPr lang="ru-RU" sz="2000" b="1" dirty="0">
                <a:latin typeface="Times New Roman" pitchFamily="18"/>
                <a:cs typeface="Times New Roman" pitchFamily="18"/>
              </a:rPr>
              <a:t> СОШ»;</a:t>
            </a:r>
          </a:p>
          <a:p>
            <a:pPr lvl="0" algn="just">
              <a:spcAft>
                <a:spcPts val="0"/>
              </a:spcAft>
            </a:pPr>
            <a:r>
              <a:rPr lang="ru-RU" sz="2000" b="1" dirty="0">
                <a:latin typeface="Times New Roman" pitchFamily="18"/>
                <a:cs typeface="Times New Roman" pitchFamily="18"/>
              </a:rPr>
              <a:t>Кроме этого во время поисковой деятельности были привлечены к работе над проектом люди  пожилого и пенсионного возраста, органы местного самоуправления, члены Совета ветеранов.</a:t>
            </a:r>
          </a:p>
          <a:p>
            <a:pPr lvl="0" algn="just">
              <a:spcAft>
                <a:spcPts val="0"/>
              </a:spcAft>
            </a:pPr>
            <a:r>
              <a:rPr lang="ru-RU" sz="2000" b="1" dirty="0">
                <a:latin typeface="Times New Roman" pitchFamily="18"/>
                <a:cs typeface="Times New Roman" pitchFamily="18"/>
              </a:rPr>
              <a:t>Реализация данного проекта содействует укреплению связей между жителями села, органами местного самоуправления, школы.</a:t>
            </a:r>
          </a:p>
          <a:p>
            <a:pPr lvl="0" algn="ctr">
              <a:buNone/>
            </a:pPr>
            <a:r>
              <a:rPr lang="ru-RU" sz="2000" dirty="0"/>
              <a:t> </a:t>
            </a:r>
            <a:r>
              <a:rPr sz="2800" b="1" dirty="0">
                <a:solidFill>
                  <a:srgbClr val="FF0000"/>
                </a:solidFill>
                <a:latin typeface="Times New Roman" pitchFamily="18" charset="0"/>
                <a:cs typeface="Times New Roman" pitchFamily="18" charset="0"/>
              </a:rPr>
              <a:t>Территория и продолжительность проекта</a:t>
            </a:r>
          </a:p>
          <a:p>
            <a:pPr marL="0" lvl="0">
              <a:buNone/>
            </a:pPr>
            <a:r>
              <a:rPr lang="ru-RU" sz="2000" b="1" dirty="0">
                <a:latin typeface="Times New Roman" pitchFamily="18"/>
                <a:cs typeface="Times New Roman" pitchFamily="18"/>
              </a:rPr>
              <a:t>Проект осуществляется на территории </a:t>
            </a:r>
            <a:r>
              <a:rPr lang="ru-RU" sz="2000" b="1" dirty="0" err="1">
                <a:latin typeface="Times New Roman" pitchFamily="18"/>
                <a:cs typeface="Times New Roman" pitchFamily="18"/>
              </a:rPr>
              <a:t>Урманчеевского</a:t>
            </a:r>
            <a:r>
              <a:rPr lang="ru-RU" sz="2000" b="1" dirty="0">
                <a:latin typeface="Times New Roman" pitchFamily="18"/>
                <a:cs typeface="Times New Roman" pitchFamily="18"/>
              </a:rPr>
              <a:t> сельского поселения.</a:t>
            </a:r>
          </a:p>
          <a:p>
            <a:pPr marL="0" lvl="0">
              <a:buNone/>
            </a:pPr>
            <a:r>
              <a:rPr lang="ru-RU" sz="2000" b="1" dirty="0">
                <a:latin typeface="Times New Roman" pitchFamily="18"/>
                <a:cs typeface="Times New Roman" pitchFamily="18"/>
              </a:rPr>
              <a:t>Проект краткосрочный. Продолжительность – 5 месяцев (сентябрь 2016 г. – январь  2017 г.)</a:t>
            </a:r>
          </a:p>
          <a:p>
            <a:pPr lvl="0"/>
            <a:r>
              <a:rPr lang="ru-RU" sz="2000" dirty="0"/>
              <a:t/>
            </a:r>
            <a:br>
              <a:rPr lang="ru-RU" sz="2000" dirty="0"/>
            </a:br>
            <a:endParaRPr lang="ru-RU" sz="20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2800" b="1" dirty="0">
                <a:solidFill>
                  <a:srgbClr val="FF0000"/>
                </a:solidFill>
                <a:latin typeface="Times New Roman" pitchFamily="18" charset="0"/>
                <a:cs typeface="Times New Roman" pitchFamily="18" charset="0"/>
              </a:rPr>
              <a:t>Основные этапы реализации проекта</a:t>
            </a:r>
            <a:r>
              <a:rPr lang="ru-RU" sz="2800" dirty="0">
                <a:solidFill>
                  <a:srgbClr val="FF0000"/>
                </a:solidFill>
                <a:latin typeface="Times New Roman" pitchFamily="18" charset="0"/>
                <a:cs typeface="Times New Roman" pitchFamily="18" charset="0"/>
              </a:rPr>
              <a:t/>
            </a:r>
            <a:br>
              <a:rPr lang="ru-RU" sz="2800" dirty="0">
                <a:solidFill>
                  <a:srgbClr val="FF0000"/>
                </a:solidFill>
                <a:latin typeface="Times New Roman" pitchFamily="18" charset="0"/>
                <a:cs typeface="Times New Roman" pitchFamily="18" charset="0"/>
              </a:rPr>
            </a:br>
            <a:endParaRPr lang="ru-RU" sz="2800" dirty="0">
              <a:solidFill>
                <a:srgbClr val="FF0000"/>
              </a:solidFill>
              <a:latin typeface="Times New Roman" pitchFamily="18" charset="0"/>
              <a:cs typeface="Times New Roman" pitchFamily="18" charset="0"/>
            </a:endParaRPr>
          </a:p>
        </p:txBody>
      </p:sp>
      <p:sp>
        <p:nvSpPr>
          <p:cNvPr id="3" name="Содержимое 2"/>
          <p:cNvSpPr txBox="1">
            <a:spLocks noGrp="1"/>
          </p:cNvSpPr>
          <p:nvPr>
            <p:ph idx="1"/>
          </p:nvPr>
        </p:nvSpPr>
        <p:spPr>
          <a:xfrm>
            <a:off x="2567607" y="1600200"/>
            <a:ext cx="9014319" cy="5068436"/>
          </a:xfrm>
        </p:spPr>
        <p:txBody>
          <a:bodyPr/>
          <a:lstStyle/>
          <a:p>
            <a:pPr lvl="0" algn="just">
              <a:spcAft>
                <a:spcPts val="0"/>
              </a:spcAft>
            </a:pPr>
            <a:r>
              <a:rPr lang="ru-RU" sz="2000" b="1" u="sng" dirty="0">
                <a:latin typeface="Times New Roman" pitchFamily="18"/>
                <a:cs typeface="Times New Roman" pitchFamily="18"/>
              </a:rPr>
              <a:t>Подготовительный этап.</a:t>
            </a:r>
            <a:endParaRPr lang="ru-RU" sz="2000" b="1" dirty="0">
              <a:latin typeface="Times New Roman" pitchFamily="18"/>
              <a:cs typeface="Times New Roman" pitchFamily="18"/>
            </a:endParaRPr>
          </a:p>
          <a:p>
            <a:pPr lvl="0" algn="just">
              <a:spcAft>
                <a:spcPts val="0"/>
              </a:spcAft>
              <a:buNone/>
            </a:pPr>
            <a:r>
              <a:rPr lang="ru-RU" sz="2000" dirty="0">
                <a:latin typeface="Times New Roman" pitchFamily="18"/>
                <a:cs typeface="Times New Roman" pitchFamily="18"/>
              </a:rPr>
              <a:t>     1. Создание инициативной группы.</a:t>
            </a:r>
          </a:p>
          <a:p>
            <a:pPr lvl="0" algn="just">
              <a:spcAft>
                <a:spcPts val="0"/>
              </a:spcAft>
            </a:pPr>
            <a:r>
              <a:rPr lang="ru-RU" sz="2000" dirty="0">
                <a:latin typeface="Times New Roman" pitchFamily="18"/>
                <a:cs typeface="Times New Roman" pitchFamily="18"/>
              </a:rPr>
              <a:t>2. Определение целей и задач.</a:t>
            </a:r>
          </a:p>
          <a:p>
            <a:pPr lvl="0" algn="just">
              <a:spcAft>
                <a:spcPts val="0"/>
              </a:spcAft>
            </a:pPr>
            <a:r>
              <a:rPr lang="ru-RU" sz="2000" dirty="0">
                <a:latin typeface="Times New Roman" pitchFamily="18"/>
                <a:cs typeface="Times New Roman" pitchFamily="18"/>
              </a:rPr>
              <a:t>3. Распределение обязанностей.</a:t>
            </a:r>
          </a:p>
          <a:p>
            <a:pPr lvl="0" algn="just">
              <a:spcAft>
                <a:spcPts val="0"/>
              </a:spcAft>
            </a:pPr>
            <a:r>
              <a:rPr lang="ru-RU" sz="2000" b="1" u="sng" dirty="0">
                <a:latin typeface="Times New Roman" pitchFamily="18"/>
                <a:cs typeface="Times New Roman" pitchFamily="18"/>
              </a:rPr>
              <a:t>Основной этап.</a:t>
            </a:r>
            <a:endParaRPr lang="ru-RU" sz="2000" b="1" dirty="0">
              <a:latin typeface="Times New Roman" pitchFamily="18"/>
              <a:cs typeface="Times New Roman" pitchFamily="18"/>
            </a:endParaRPr>
          </a:p>
          <a:p>
            <a:pPr lvl="0" algn="just">
              <a:spcAft>
                <a:spcPts val="0"/>
              </a:spcAft>
            </a:pPr>
            <a:r>
              <a:rPr lang="ru-RU" sz="2000" dirty="0">
                <a:latin typeface="Times New Roman" pitchFamily="18"/>
                <a:cs typeface="Times New Roman" pitchFamily="18"/>
              </a:rPr>
              <a:t>Сбор, систематизация, корректировка собранного материала.	</a:t>
            </a:r>
          </a:p>
          <a:p>
            <a:pPr lvl="0" algn="just">
              <a:spcAft>
                <a:spcPts val="0"/>
              </a:spcAft>
            </a:pPr>
            <a:r>
              <a:rPr lang="ru-RU" sz="2000" dirty="0">
                <a:latin typeface="Times New Roman" pitchFamily="18"/>
                <a:cs typeface="Times New Roman" pitchFamily="18"/>
              </a:rPr>
              <a:t>Проведение мероприятий с приглашением тружеников тыла.</a:t>
            </a:r>
          </a:p>
          <a:p>
            <a:pPr lvl="0" algn="just">
              <a:spcAft>
                <a:spcPts val="0"/>
              </a:spcAft>
            </a:pPr>
            <a:r>
              <a:rPr lang="ru-RU" sz="2000" dirty="0">
                <a:latin typeface="Times New Roman" pitchFamily="18"/>
                <a:cs typeface="Times New Roman" pitchFamily="18"/>
              </a:rPr>
              <a:t>Оформление Книги памяти.</a:t>
            </a:r>
          </a:p>
          <a:p>
            <a:pPr lvl="0" algn="just">
              <a:spcAft>
                <a:spcPts val="0"/>
              </a:spcAft>
            </a:pPr>
            <a:r>
              <a:rPr lang="ru-RU" sz="2000" b="1" u="sng" dirty="0">
                <a:latin typeface="Times New Roman" pitchFamily="18"/>
                <a:cs typeface="Times New Roman" pitchFamily="18"/>
              </a:rPr>
              <a:t>Заключительный этап.</a:t>
            </a:r>
            <a:endParaRPr lang="ru-RU" sz="2000" b="1" dirty="0">
              <a:latin typeface="Times New Roman" pitchFamily="18"/>
              <a:cs typeface="Times New Roman" pitchFamily="18"/>
            </a:endParaRPr>
          </a:p>
          <a:p>
            <a:pPr lvl="0" algn="just">
              <a:spcAft>
                <a:spcPts val="0"/>
              </a:spcAft>
            </a:pPr>
            <a:r>
              <a:rPr lang="ru-RU" sz="2000" dirty="0">
                <a:latin typeface="Times New Roman" pitchFamily="18"/>
                <a:cs typeface="Times New Roman" pitchFamily="18"/>
              </a:rPr>
              <a:t>1. Анализ проделанной работы.</a:t>
            </a:r>
          </a:p>
          <a:p>
            <a:pPr lvl="0" algn="just">
              <a:spcAft>
                <a:spcPts val="0"/>
              </a:spcAft>
            </a:pPr>
            <a:r>
              <a:rPr lang="ru-RU" sz="2000" dirty="0">
                <a:latin typeface="Times New Roman" pitchFamily="18"/>
                <a:cs typeface="Times New Roman" pitchFamily="18"/>
              </a:rPr>
              <a:t>2. Подготовка   творческой группы к презентации книги.</a:t>
            </a:r>
          </a:p>
          <a:p>
            <a:pPr lvl="0" algn="just">
              <a:spcAft>
                <a:spcPts val="0"/>
              </a:spcAft>
            </a:pPr>
            <a:r>
              <a:rPr lang="ru-RU" sz="2000" dirty="0">
                <a:latin typeface="Times New Roman" pitchFamily="18"/>
                <a:cs typeface="Times New Roman" pitchFamily="18"/>
              </a:rPr>
              <a:t>3. Размещение информации о книге на школьном сайте.</a:t>
            </a:r>
          </a:p>
          <a:p>
            <a:pPr lvl="0" algn="just">
              <a:spcAft>
                <a:spcPts val="0"/>
              </a:spcAft>
            </a:pPr>
            <a:r>
              <a:rPr lang="ru-RU" sz="2000" dirty="0">
                <a:latin typeface="Times New Roman" pitchFamily="18"/>
                <a:cs typeface="Times New Roman" pitchFamily="18"/>
              </a:rPr>
              <a:t>4. Презентация проекта «Книга Памяти».</a:t>
            </a:r>
          </a:p>
          <a:p>
            <a:pPr lvl="0"/>
            <a:endParaRPr lang="ru-RU" sz="2000" dirty="0">
              <a:latin typeface="Times New Roman" pitchFamily="18"/>
              <a:cs typeface="Times New Roman" pitchFamily="18"/>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3200" b="1" dirty="0">
                <a:solidFill>
                  <a:srgbClr val="FF0000"/>
                </a:solidFill>
                <a:latin typeface="Times New Roman" pitchFamily="18" charset="0"/>
                <a:cs typeface="Times New Roman" pitchFamily="18" charset="0"/>
              </a:rPr>
              <a:t>Содержание деятельности учащихся.</a:t>
            </a: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endParaRPr lang="ru-RU" sz="3200" dirty="0">
              <a:solidFill>
                <a:srgbClr val="FF0000"/>
              </a:solidFill>
              <a:latin typeface="Times New Roman" pitchFamily="18" charset="0"/>
              <a:cs typeface="Times New Roman" pitchFamily="18" charset="0"/>
            </a:endParaRPr>
          </a:p>
        </p:txBody>
      </p:sp>
      <p:sp>
        <p:nvSpPr>
          <p:cNvPr id="3" name="Содержимое 2"/>
          <p:cNvSpPr txBox="1">
            <a:spLocks noGrp="1"/>
          </p:cNvSpPr>
          <p:nvPr>
            <p:ph idx="1"/>
          </p:nvPr>
        </p:nvSpPr>
        <p:spPr>
          <a:xfrm>
            <a:off x="609484" y="1285860"/>
            <a:ext cx="10972443" cy="5382776"/>
          </a:xfrm>
        </p:spPr>
        <p:txBody>
          <a:bodyPr/>
          <a:lstStyle/>
          <a:p>
            <a:pPr lvl="0"/>
            <a:endParaRPr lang="ru-RU" sz="2000" dirty="0">
              <a:latin typeface="Times New Roman" pitchFamily="18"/>
              <a:cs typeface="Times New Roman" pitchFamily="18"/>
            </a:endParaRPr>
          </a:p>
          <a:p>
            <a:pPr lvl="0" algn="just"/>
            <a:r>
              <a:rPr lang="ru-RU" sz="2000" b="1" dirty="0">
                <a:latin typeface="Times New Roman" pitchFamily="18"/>
                <a:cs typeface="Times New Roman" pitchFamily="18"/>
              </a:rPr>
              <a:t>Проект предусматривает участие подростков  в видах деятельности:</a:t>
            </a:r>
          </a:p>
          <a:p>
            <a:pPr lvl="0" algn="just"/>
            <a:r>
              <a:rPr lang="ru-RU" sz="2000" b="1" u="sng" dirty="0">
                <a:latin typeface="Times New Roman" pitchFamily="18"/>
                <a:cs typeface="Times New Roman" pitchFamily="18"/>
              </a:rPr>
              <a:t>исследовательская:</a:t>
            </a:r>
            <a:r>
              <a:rPr lang="ru-RU" sz="2000" b="1" dirty="0">
                <a:latin typeface="Times New Roman" pitchFamily="18"/>
                <a:cs typeface="Times New Roman" pitchFamily="18"/>
              </a:rPr>
              <a:t>  работа с каталогами, научно - исторической литературой, системой Интернет; изучение опыта общения с пожилыми людьми; изучение составления различных вопросов для поиска информации;</a:t>
            </a:r>
          </a:p>
          <a:p>
            <a:pPr lvl="0" algn="just"/>
            <a:r>
              <a:rPr lang="ru-RU" sz="2000" b="1" u="sng" dirty="0">
                <a:latin typeface="Times New Roman" pitchFamily="18"/>
                <a:cs typeface="Times New Roman" pitchFamily="18"/>
              </a:rPr>
              <a:t>практическая: </a:t>
            </a:r>
            <a:r>
              <a:rPr lang="ru-RU" sz="2000" b="1" dirty="0">
                <a:latin typeface="Times New Roman" pitchFamily="18"/>
                <a:cs typeface="Times New Roman" pitchFamily="18"/>
              </a:rPr>
              <a:t>встречи с ветеранами, родственниками ветеранов; работа с компьютерной техникой</a:t>
            </a:r>
          </a:p>
          <a:p>
            <a:pPr lvl="0" algn="just"/>
            <a:r>
              <a:rPr lang="ru-RU" sz="2000" b="1" u="sng" dirty="0">
                <a:latin typeface="Times New Roman" pitchFamily="18"/>
                <a:cs typeface="Times New Roman" pitchFamily="18"/>
              </a:rPr>
              <a:t>просвещенческая:</a:t>
            </a:r>
            <a:r>
              <a:rPr lang="ru-RU" sz="2000" b="1" dirty="0">
                <a:latin typeface="Times New Roman" pitchFamily="18"/>
                <a:cs typeface="Times New Roman" pitchFamily="18"/>
              </a:rPr>
              <a:t> знакомство учащихся, молодежи  и жителей села с судьбами ветеранов.</a:t>
            </a:r>
          </a:p>
          <a:p>
            <a:pPr lvl="0"/>
            <a:endParaRPr lang="ru-RU" sz="2000"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3200" b="1" dirty="0">
                <a:solidFill>
                  <a:srgbClr val="FF0000"/>
                </a:solidFill>
                <a:latin typeface="Times New Roman" pitchFamily="18" charset="0"/>
                <a:cs typeface="Times New Roman" pitchFamily="18" charset="0"/>
              </a:rPr>
              <a:t>Анкета</a:t>
            </a: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endParaRPr lang="ru-RU" sz="3200" dirty="0">
              <a:solidFill>
                <a:srgbClr val="FF0000"/>
              </a:solidFill>
              <a:latin typeface="Times New Roman" pitchFamily="18" charset="0"/>
              <a:cs typeface="Times New Roman" pitchFamily="18" charset="0"/>
            </a:endParaRPr>
          </a:p>
        </p:txBody>
      </p:sp>
      <p:sp>
        <p:nvSpPr>
          <p:cNvPr id="3" name="Содержимое 2"/>
          <p:cNvSpPr txBox="1">
            <a:spLocks noGrp="1"/>
          </p:cNvSpPr>
          <p:nvPr>
            <p:ph idx="1"/>
          </p:nvPr>
        </p:nvSpPr>
        <p:spPr/>
        <p:txBody>
          <a:bodyPr/>
          <a:lstStyle/>
          <a:p>
            <a:pPr lvl="0" algn="just">
              <a:spcAft>
                <a:spcPts val="0"/>
              </a:spcAft>
            </a:pPr>
            <a:r>
              <a:rPr lang="ru-RU" sz="2000" dirty="0">
                <a:latin typeface="Times New Roman" pitchFamily="18"/>
                <a:cs typeface="Times New Roman" pitchFamily="18"/>
              </a:rPr>
              <a:t>1.Есть ли в вашей семье ветеран войны, труженик тыла?</a:t>
            </a:r>
          </a:p>
          <a:p>
            <a:pPr lvl="0" algn="just">
              <a:spcAft>
                <a:spcPts val="0"/>
              </a:spcAft>
            </a:pPr>
            <a:r>
              <a:rPr lang="ru-RU" sz="2000" dirty="0">
                <a:latin typeface="Times New Roman" pitchFamily="18"/>
                <a:cs typeface="Times New Roman" pitchFamily="18"/>
              </a:rPr>
              <a:t>2.Есть ли ветеран войны, труженик тыла среди Ваших знакомых, соседей?</a:t>
            </a:r>
          </a:p>
          <a:p>
            <a:pPr lvl="0" algn="just">
              <a:spcAft>
                <a:spcPts val="0"/>
              </a:spcAft>
            </a:pPr>
            <a:r>
              <a:rPr lang="ru-RU" sz="2000" dirty="0">
                <a:latin typeface="Times New Roman" pitchFamily="18"/>
                <a:cs typeface="Times New Roman" pitchFamily="18"/>
              </a:rPr>
              <a:t>3.Хотите ли вы сохранить память о Вашем родственнике – участнике войны, труженике тыла?</a:t>
            </a:r>
          </a:p>
          <a:p>
            <a:pPr lvl="0" algn="just">
              <a:spcAft>
                <a:spcPts val="0"/>
              </a:spcAft>
            </a:pPr>
            <a:r>
              <a:rPr lang="ru-RU" sz="2000" dirty="0">
                <a:latin typeface="Times New Roman" pitchFamily="18"/>
                <a:cs typeface="Times New Roman" pitchFamily="18"/>
              </a:rPr>
              <a:t>4.Существует ли необходимость создания Книги Памяти для школьного музея?</a:t>
            </a:r>
          </a:p>
          <a:p>
            <a:pPr lvl="0" algn="just">
              <a:spcAft>
                <a:spcPts val="0"/>
              </a:spcAft>
            </a:pPr>
            <a:r>
              <a:rPr lang="ru-RU" sz="2000" dirty="0">
                <a:latin typeface="Times New Roman" pitchFamily="18"/>
                <a:cs typeface="Times New Roman" pitchFamily="18"/>
              </a:rPr>
              <a:t>5.Важна ли эта проблема для тебя?</a:t>
            </a:r>
          </a:p>
          <a:p>
            <a:pPr lvl="0" algn="just">
              <a:spcAft>
                <a:spcPts val="0"/>
              </a:spcAft>
            </a:pPr>
            <a:r>
              <a:rPr lang="ru-RU" sz="2000" dirty="0">
                <a:latin typeface="Times New Roman" pitchFamily="18"/>
                <a:cs typeface="Times New Roman" pitchFamily="18"/>
              </a:rPr>
              <a:t>6.Достаточно ли хранить память о ветеранах в семьях?</a:t>
            </a:r>
          </a:p>
          <a:p>
            <a:pPr lvl="0" algn="just">
              <a:spcAft>
                <a:spcPts val="0"/>
              </a:spcAft>
            </a:pPr>
            <a:r>
              <a:rPr lang="ru-RU" sz="2000" dirty="0">
                <a:latin typeface="Times New Roman" pitchFamily="18"/>
                <a:cs typeface="Times New Roman" pitchFamily="18"/>
              </a:rPr>
              <a:t>7.А Вы впишите свою страницу в Книгу Памяти?</a:t>
            </a:r>
          </a:p>
          <a:p>
            <a:pPr lvl="0" algn="just">
              <a:spcAft>
                <a:spcPts val="0"/>
              </a:spcAft>
            </a:pPr>
            <a:endParaRPr lang="ru-RU" sz="2000" dirty="0">
              <a:latin typeface="Times New Roman" pitchFamily="18"/>
              <a:cs typeface="Times New Roman" pitchFamily="18"/>
            </a:endParaRPr>
          </a:p>
          <a:p>
            <a:pPr lvl="0" algn="just">
              <a:spcAft>
                <a:spcPts val="0"/>
              </a:spcAft>
              <a:buNone/>
            </a:pPr>
            <a:r>
              <a:rPr lang="ru-RU" sz="2000" dirty="0">
                <a:latin typeface="Times New Roman" pitchFamily="18"/>
                <a:cs typeface="Times New Roman" pitchFamily="18"/>
              </a:rPr>
              <a:t>     </a:t>
            </a:r>
            <a:r>
              <a:rPr lang="ru-RU" sz="2000" b="1" dirty="0">
                <a:latin typeface="Times New Roman" pitchFamily="18"/>
                <a:cs typeface="Times New Roman" pitchFamily="18"/>
              </a:rPr>
              <a:t>По результатам анкетирования 75 % опрошенных ответили, что надо хранить память о войне и ветеранах в школах,</a:t>
            </a:r>
          </a:p>
          <a:p>
            <a:pPr lvl="0" algn="just">
              <a:spcAft>
                <a:spcPts val="0"/>
              </a:spcAft>
              <a:buNone/>
            </a:pPr>
            <a:r>
              <a:rPr lang="ru-RU" sz="2000" b="1" dirty="0">
                <a:latin typeface="Times New Roman" pitchFamily="18"/>
                <a:cs typeface="Times New Roman" pitchFamily="18"/>
              </a:rPr>
              <a:t>     20% - достаточно того, что в каждой семье помнят близких, которые воевали,</a:t>
            </a:r>
          </a:p>
          <a:p>
            <a:pPr lvl="0" algn="just">
              <a:spcAft>
                <a:spcPts val="0"/>
              </a:spcAft>
              <a:buNone/>
            </a:pPr>
            <a:r>
              <a:rPr lang="ru-RU" sz="2000" b="1" dirty="0">
                <a:latin typeface="Times New Roman" pitchFamily="18"/>
                <a:cs typeface="Times New Roman" pitchFamily="18"/>
              </a:rPr>
              <a:t>     5% -  не </a:t>
            </a:r>
            <a:r>
              <a:rPr lang="ru-RU" sz="2000" b="1" dirty="0" smtClean="0">
                <a:latin typeface="Times New Roman" pitchFamily="18"/>
                <a:cs typeface="Times New Roman" pitchFamily="18"/>
              </a:rPr>
              <a:t>хочу </a:t>
            </a:r>
            <a:r>
              <a:rPr lang="ru-RU" sz="2000" b="1" dirty="0">
                <a:latin typeface="Times New Roman" pitchFamily="18"/>
                <a:cs typeface="Times New Roman" pitchFamily="18"/>
              </a:rPr>
              <a:t>думать о войне.</a:t>
            </a:r>
          </a:p>
          <a:p>
            <a:pPr lvl="0" algn="just"/>
            <a:endParaRPr lang="ru-RU" sz="20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p>
            <a:pPr lvl="0">
              <a:buNone/>
            </a:pPr>
            <a:r>
              <a:rPr lang="ru-RU" sz="2800" b="1" dirty="0">
                <a:solidFill>
                  <a:srgbClr val="FF0000"/>
                </a:solidFill>
                <a:latin typeface="Times New Roman" pitchFamily="18"/>
                <a:cs typeface="Times New Roman" pitchFamily="18"/>
              </a:rPr>
              <a:t>Мы уже вписали имена своих родных, близких, соседей </a:t>
            </a:r>
            <a:br>
              <a:rPr lang="ru-RU" sz="2800" b="1" dirty="0">
                <a:solidFill>
                  <a:srgbClr val="FF0000"/>
                </a:solidFill>
                <a:latin typeface="Times New Roman" pitchFamily="18"/>
                <a:cs typeface="Times New Roman" pitchFamily="18"/>
              </a:rPr>
            </a:br>
            <a:r>
              <a:rPr lang="ru-RU" sz="2800" b="1" dirty="0">
                <a:solidFill>
                  <a:srgbClr val="FF0000"/>
                </a:solidFill>
                <a:latin typeface="Times New Roman" pitchFamily="18"/>
                <a:cs typeface="Times New Roman" pitchFamily="18"/>
              </a:rPr>
              <a:t>в Книгу памяти! А вы с нами?</a:t>
            </a:r>
          </a:p>
        </p:txBody>
      </p:sp>
      <p:sp>
        <p:nvSpPr>
          <p:cNvPr id="3" name="Содержимое 2"/>
          <p:cNvSpPr txBox="1">
            <a:spLocks noGrp="1"/>
          </p:cNvSpPr>
          <p:nvPr>
            <p:ph idx="1"/>
          </p:nvPr>
        </p:nvSpPr>
        <p:spPr>
          <a:xfrm>
            <a:off x="609484" y="1285860"/>
            <a:ext cx="10972443" cy="5382776"/>
          </a:xfrm>
        </p:spPr>
        <p:txBody>
          <a:bodyPr/>
          <a:lstStyle/>
          <a:p>
            <a:pPr lvl="0" algn="ctr">
              <a:buNone/>
            </a:pPr>
            <a:endParaRPr lang="ru-RU" sz="2000" dirty="0"/>
          </a:p>
          <a:p>
            <a:pPr lvl="0" algn="ctr">
              <a:buNone/>
            </a:pPr>
            <a:r>
              <a:rPr lang="ru-RU" sz="2000" b="1" dirty="0">
                <a:latin typeface="Times New Roman" pitchFamily="18" charset="0"/>
                <a:cs typeface="Times New Roman" pitchFamily="18" charset="0"/>
              </a:rPr>
              <a:t>Дорогие ребята!</a:t>
            </a:r>
          </a:p>
          <a:p>
            <a:pPr lvl="0" algn="ctr">
              <a:buNone/>
            </a:pPr>
            <a:r>
              <a:rPr lang="ru-RU" sz="2000" b="1" dirty="0">
                <a:latin typeface="Times New Roman" pitchFamily="18" charset="0"/>
                <a:cs typeface="Times New Roman" pitchFamily="18" charset="0"/>
              </a:rPr>
              <a:t>Уважаемые взрослые!</a:t>
            </a:r>
          </a:p>
          <a:p>
            <a:pPr lvl="0" algn="just">
              <a:buNone/>
            </a:pPr>
            <a:r>
              <a:rPr lang="ru-RU" sz="2000" b="1" dirty="0">
                <a:latin typeface="Times New Roman" pitchFamily="18" charset="0"/>
                <a:cs typeface="Times New Roman" pitchFamily="18" charset="0"/>
              </a:rPr>
              <a:t>     Мы, учащиеся МБОУ «</a:t>
            </a:r>
            <a:r>
              <a:rPr lang="ru-RU" sz="2000" b="1" dirty="0" err="1">
                <a:latin typeface="Times New Roman" pitchFamily="18" charset="0"/>
                <a:cs typeface="Times New Roman" pitchFamily="18" charset="0"/>
              </a:rPr>
              <a:t>Зверосовхозская</a:t>
            </a:r>
            <a:r>
              <a:rPr lang="ru-RU" sz="2000" b="1" dirty="0">
                <a:latin typeface="Times New Roman" pitchFamily="18" charset="0"/>
                <a:cs typeface="Times New Roman" pitchFamily="18" charset="0"/>
              </a:rPr>
              <a:t> СОШ» , предлагаем вам принять участие в проекте «Кто, если не мы» по созданию Книги памяти тружеников тыла. Мы собираем материал о тех, кто во время войны находился в тылу и всеми силами помогал фронту, а так же о детях, которые с детства видели все ужасы войны и наравне со взрослыми ковали Победу</a:t>
            </a:r>
            <a:r>
              <a:rPr lang="ru-RU" sz="2000" b="1"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p>
          <a:p>
            <a:pPr lvl="0" algn="just">
              <a:buNone/>
            </a:pPr>
            <a:r>
              <a:rPr lang="ru-RU" sz="2000" b="1" dirty="0" smtClean="0">
                <a:latin typeface="Times New Roman" pitchFamily="18" charset="0"/>
                <a:cs typeface="Times New Roman" pitchFamily="18" charset="0"/>
              </a:rPr>
              <a:t>       </a:t>
            </a:r>
            <a:r>
              <a:rPr lang="ru-RU" sz="2000" b="1" dirty="0">
                <a:latin typeface="Times New Roman" pitchFamily="18" charset="0"/>
                <a:cs typeface="Times New Roman" pitchFamily="18" charset="0"/>
              </a:rPr>
              <a:t>Если вы хотите, чтобы память о ваших знакомых родственниках осталась навечно, то присоединяйтесь к нам! Сохраним светлую память о них для будущих поколений!</a:t>
            </a:r>
          </a:p>
          <a:p>
            <a:pPr lvl="0" algn="just">
              <a:buNone/>
            </a:pPr>
            <a:r>
              <a:rPr lang="ru-RU" sz="2000" b="1" dirty="0">
                <a:latin typeface="Times New Roman" pitchFamily="18" charset="0"/>
                <a:cs typeface="Times New Roman" pitchFamily="18" charset="0"/>
              </a:rPr>
              <a:t>       По вопросам и для предоставления материалов можно обращаться к ученикам МБОУ «</a:t>
            </a:r>
            <a:r>
              <a:rPr lang="ru-RU" sz="2000" b="1" dirty="0" err="1">
                <a:latin typeface="Times New Roman" pitchFamily="18" charset="0"/>
                <a:cs typeface="Times New Roman" pitchFamily="18" charset="0"/>
              </a:rPr>
              <a:t>Зверосовхозская</a:t>
            </a:r>
            <a:r>
              <a:rPr lang="ru-RU" sz="2000" b="1" dirty="0">
                <a:latin typeface="Times New Roman" pitchFamily="18" charset="0"/>
                <a:cs typeface="Times New Roman" pitchFamily="18" charset="0"/>
              </a:rPr>
              <a:t> СОШ» в кабинет педагога организатора детского движения</a:t>
            </a:r>
            <a:r>
              <a:rPr lang="ru-RU" sz="2000" b="1"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a:p>
            <a:pPr lvl="0" algn="ctr">
              <a:buNone/>
            </a:pPr>
            <a:r>
              <a:rPr lang="ru-RU" sz="2000" b="1" dirty="0" smtClean="0">
                <a:latin typeface="Times New Roman" pitchFamily="18" charset="0"/>
                <a:cs typeface="Times New Roman" pitchFamily="18" charset="0"/>
              </a:rPr>
              <a:t>Мы </a:t>
            </a:r>
            <a:r>
              <a:rPr lang="ru-RU" sz="2000" b="1" dirty="0">
                <a:latin typeface="Times New Roman" pitchFamily="18" charset="0"/>
                <a:cs typeface="Times New Roman" pitchFamily="18" charset="0"/>
              </a:rPr>
              <a:t>ждём вас! </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a:p>
            <a:pPr lvl="0"/>
            <a:endParaRPr lang="ru-RU" sz="20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13800" y="908721"/>
            <a:ext cx="10972443" cy="936107"/>
          </a:xfrm>
        </p:spPr>
        <p:txBody>
          <a:bodyPr/>
          <a:lstStyle/>
          <a:p>
            <a:pPr lvl="0">
              <a:buNone/>
            </a:pPr>
            <a:r>
              <a:rPr lang="ru-RU" sz="2400" b="1" dirty="0">
                <a:solidFill>
                  <a:srgbClr val="FF0000"/>
                </a:solidFill>
                <a:latin typeface="Times New Roman" pitchFamily="18"/>
                <a:cs typeface="Times New Roman" pitchFamily="18"/>
              </a:rPr>
              <a:t>Анкетирование учащихся школы с целью </a:t>
            </a:r>
            <a:r>
              <a:rPr lang="ru-RU" sz="2400" b="1" dirty="0" smtClean="0">
                <a:solidFill>
                  <a:srgbClr val="FF0000"/>
                </a:solidFill>
                <a:latin typeface="Times New Roman" pitchFamily="18"/>
                <a:cs typeface="Times New Roman" pitchFamily="18"/>
              </a:rPr>
              <a:t>исследования</a:t>
            </a:r>
            <a:r>
              <a:rPr lang="en-US" sz="2400" b="1" dirty="0" smtClean="0">
                <a:solidFill>
                  <a:srgbClr val="FF0000"/>
                </a:solidFill>
                <a:latin typeface="Times New Roman" pitchFamily="18"/>
                <a:cs typeface="Times New Roman" pitchFamily="18"/>
              </a:rPr>
              <a:t/>
            </a:r>
            <a:br>
              <a:rPr lang="en-US" sz="2400" b="1" dirty="0" smtClean="0">
                <a:solidFill>
                  <a:srgbClr val="FF0000"/>
                </a:solidFill>
                <a:latin typeface="Times New Roman" pitchFamily="18"/>
                <a:cs typeface="Times New Roman" pitchFamily="18"/>
              </a:rPr>
            </a:br>
            <a:r>
              <a:rPr lang="ru-RU" sz="2400" b="1" dirty="0" smtClean="0">
                <a:solidFill>
                  <a:srgbClr val="FF0000"/>
                </a:solidFill>
                <a:latin typeface="Times New Roman" pitchFamily="18"/>
                <a:cs typeface="Times New Roman" pitchFamily="18"/>
              </a:rPr>
              <a:t> </a:t>
            </a:r>
            <a:r>
              <a:rPr lang="ru-RU" sz="2400" b="1" dirty="0">
                <a:solidFill>
                  <a:srgbClr val="FF0000"/>
                </a:solidFill>
                <a:latin typeface="Times New Roman" pitchFamily="18"/>
                <a:cs typeface="Times New Roman" pitchFamily="18"/>
              </a:rPr>
              <a:t>социально-личностных качеств</a:t>
            </a:r>
          </a:p>
        </p:txBody>
      </p:sp>
      <p:sp>
        <p:nvSpPr>
          <p:cNvPr id="3" name="Содержимое 2"/>
          <p:cNvSpPr txBox="1">
            <a:spLocks noGrp="1"/>
          </p:cNvSpPr>
          <p:nvPr>
            <p:ph idx="1"/>
          </p:nvPr>
        </p:nvSpPr>
        <p:spPr>
          <a:xfrm>
            <a:off x="609484" y="1700811"/>
            <a:ext cx="10972443" cy="4967825"/>
          </a:xfrm>
        </p:spPr>
        <p:txBody>
          <a:bodyPr/>
          <a:lstStyle/>
          <a:p>
            <a:pPr lvl="0">
              <a:spcAft>
                <a:spcPts val="0"/>
              </a:spcAft>
            </a:pPr>
            <a:r>
              <a:rPr lang="ru-RU" sz="1600" b="1">
                <a:latin typeface="Times New Roman" pitchFamily="18"/>
                <a:cs typeface="Times New Roman" pitchFamily="18"/>
              </a:rPr>
              <a:t>Знаете ли вы, что такое патриотизм?</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кого относят к  ветеранам ВОВ, труженикам тыла?</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героев Советского Союза наших земляков?</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сколько человек ушли на фронт из  Урманчеевского сельского поселения ?</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сколько человек Урманчеевского сельского поселения погибли на полях сражения ?</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сколько человек Урманчеевского сельского поселения вернулись домой ?</a:t>
            </a:r>
          </a:p>
          <a:p>
            <a:pPr lvl="0">
              <a:spcAft>
                <a:spcPts val="0"/>
              </a:spcAft>
            </a:pPr>
            <a:r>
              <a:rPr lang="ru-RU" sz="1600" b="1">
                <a:latin typeface="Times New Roman" pitchFamily="18"/>
                <a:cs typeface="Times New Roman" pitchFamily="18"/>
              </a:rPr>
              <a:t>Да.             Нет.</a:t>
            </a:r>
          </a:p>
          <a:p>
            <a:pPr lvl="0">
              <a:spcAft>
                <a:spcPts val="0"/>
              </a:spcAft>
            </a:pPr>
            <a:r>
              <a:rPr lang="ru-RU" sz="1600" b="1">
                <a:latin typeface="Times New Roman" pitchFamily="18"/>
                <a:cs typeface="Times New Roman" pitchFamily="18"/>
              </a:rPr>
              <a:t>Знаете ли вы чем занимались труженики тыла во время войны?</a:t>
            </a:r>
          </a:p>
          <a:p>
            <a:pPr lvl="0">
              <a:spcAft>
                <a:spcPts val="0"/>
              </a:spcAft>
            </a:pPr>
            <a:r>
              <a:rPr lang="ru-RU" sz="1600" b="1">
                <a:latin typeface="Times New Roman" pitchFamily="18"/>
                <a:cs typeface="Times New Roman" pitchFamily="18"/>
              </a:rPr>
              <a:t>Да.             Нет.</a:t>
            </a:r>
          </a:p>
          <a:p>
            <a:pPr lvl="0">
              <a:spcAft>
                <a:spcPts val="0"/>
              </a:spcAft>
            </a:pPr>
            <a:endParaRPr lang="ru-RU" sz="1600" b="1">
              <a:latin typeface="Times New Roman" pitchFamily="18"/>
              <a:cs typeface="Times New Roman" pitchFamily="18"/>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Обычный">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Обычный 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1295</TotalTime>
  <Words>862</Words>
  <Application>Microsoft Office PowerPoint</Application>
  <PresentationFormat>Произвольный</PresentationFormat>
  <Paragraphs>94</Paragraphs>
  <Slides>18</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18</vt:i4>
      </vt:variant>
    </vt:vector>
  </HeadingPairs>
  <TitlesOfParts>
    <vt:vector size="20" baseType="lpstr">
      <vt:lpstr>Обычный</vt:lpstr>
      <vt:lpstr>Обычный 1</vt:lpstr>
      <vt:lpstr>Слайд 1</vt:lpstr>
      <vt:lpstr>Слайд 2</vt:lpstr>
      <vt:lpstr>Слайд 3</vt:lpstr>
      <vt:lpstr>Целевая группа  проекта </vt:lpstr>
      <vt:lpstr>Основные этапы реализации проекта </vt:lpstr>
      <vt:lpstr>Содержание деятельности учащихся. </vt:lpstr>
      <vt:lpstr>Анкета </vt:lpstr>
      <vt:lpstr>Мы уже вписали имена своих родных, близких, соседей  в Книгу памяти! А вы с нами?</vt:lpstr>
      <vt:lpstr>Анкетирование учащихся школы с целью исследования  социально-личностных качеств</vt:lpstr>
      <vt:lpstr>Результаты анкетирования учащихся школы с целью исследования социально-личностных качеств до начала реализации проекта: </vt:lpstr>
      <vt:lpstr>В гостях у ветерана. Поздравление ветеранов.</vt:lpstr>
      <vt:lpstr>"Ветераны в наших сердцах"        Встречи, классные часы   </vt:lpstr>
      <vt:lpstr>Помощь ветеранам</vt:lpstr>
      <vt:lpstr>Уход за могилой  воина-интернационалиста Гарипова,  уборка памятника воинам,  павшим в годы войны.  </vt:lpstr>
      <vt:lpstr>Провели презентацию Книги памяти в школе  и в Доме культуры п.Зверосовхоза, пригласив ветеранов и жителей Урманчеевского сельского поселения, вручив ветеранам пригласительные в виде писем – треугольников.</vt:lpstr>
      <vt:lpstr>Сравнительный анализ результатов анкетирования показал, что в результате реализации проекта «Книга памяти тружеников тыла Урманчеевского сельского поселения», знания детей стали глубже, шире. </vt:lpstr>
      <vt:lpstr>Распространение информации по проекту и его результатах </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Фронтовики- мои односельчане</dc:title>
  <dc:creator>5</dc:creator>
  <cp:lastModifiedBy>Людмила</cp:lastModifiedBy>
  <cp:revision>107</cp:revision>
  <dcterms:created xsi:type="dcterms:W3CDTF">2014-03-19T07:08:28Z</dcterms:created>
  <dcterms:modified xsi:type="dcterms:W3CDTF">2017-05-05T19:24:58Z</dcterms:modified>
</cp:coreProperties>
</file>